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14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11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558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3"/>
          <p:cNvSpPr>
            <a:spLocks noChangeShapeType="1"/>
          </p:cNvSpPr>
          <p:nvPr userDrawn="1"/>
        </p:nvSpPr>
        <p:spPr bwMode="auto">
          <a:xfrm>
            <a:off x="527051" y="552450"/>
            <a:ext cx="11040533" cy="0"/>
          </a:xfrm>
          <a:prstGeom prst="lin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50" tIns="47477" rIns="96650" bIns="47477"/>
          <a:lstStyle/>
          <a:p>
            <a:endParaRPr lang="it-IT" sz="1800"/>
          </a:p>
        </p:txBody>
      </p:sp>
      <p:sp>
        <p:nvSpPr>
          <p:cNvPr id="5" name="Line 43"/>
          <p:cNvSpPr>
            <a:spLocks noChangeShapeType="1"/>
          </p:cNvSpPr>
          <p:nvPr userDrawn="1"/>
        </p:nvSpPr>
        <p:spPr bwMode="auto">
          <a:xfrm>
            <a:off x="527051" y="6308725"/>
            <a:ext cx="11040533" cy="0"/>
          </a:xfrm>
          <a:prstGeom prst="line">
            <a:avLst/>
          </a:prstGeom>
          <a:noFill/>
          <a:ln w="317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50" tIns="47477" rIns="96650" bIns="47477"/>
          <a:lstStyle/>
          <a:p>
            <a:endParaRPr lang="it-IT" sz="1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5518674"/>
            <a:ext cx="10972800" cy="729981"/>
          </a:xfrm>
        </p:spPr>
        <p:txBody>
          <a:bodyPr>
            <a:noAutofit/>
          </a:bodyPr>
          <a:lstStyle>
            <a:lvl1pPr marL="182563" indent="-182563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00000"/>
              <a:defRPr sz="1400" b="1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355600" indent="-166688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00000"/>
              <a:defRPr sz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defRPr sz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594454" y="63352"/>
            <a:ext cx="9822028" cy="425598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11195665" y="6356351"/>
            <a:ext cx="958236" cy="434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46D09E7-8EE6-4445-845B-F7F2E96C87EE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P Ar Co - nuovo sistema dei prezzi</a:t>
            </a:r>
            <a:endParaRPr lang="it-IT" dirty="0"/>
          </a:p>
        </p:txBody>
      </p:sp>
      <p:sp>
        <p:nvSpPr>
          <p:cNvPr id="10" name="Segnaposto contenuto 2"/>
          <p:cNvSpPr>
            <a:spLocks noGrp="1"/>
          </p:cNvSpPr>
          <p:nvPr>
            <p:ph idx="12"/>
          </p:nvPr>
        </p:nvSpPr>
        <p:spPr>
          <a:xfrm>
            <a:off x="0" y="533146"/>
            <a:ext cx="12192000" cy="4922026"/>
          </a:xfrm>
        </p:spPr>
        <p:txBody>
          <a:bodyPr>
            <a:noAutofit/>
          </a:bodyPr>
          <a:lstStyle>
            <a:lvl1pPr marL="182563" indent="-182563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00000"/>
              <a:defRPr sz="1400" b="1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355600" indent="-166688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00000"/>
              <a:defRPr sz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defRPr sz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C018D0A-6735-45A0-B53C-0AFC5A8359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2487" y="92742"/>
            <a:ext cx="1463655" cy="30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7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60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6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56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16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97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00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69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5423-AA3A-4B1F-AFE9-0069B88E8CC6}" type="datetimeFigureOut">
              <a:rPr lang="it-IT" smtClean="0"/>
              <a:t>24/12/2019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D972-EBEF-450B-85EF-CAF523D1D4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81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E36B4730-BAEF-4FC1-AC96-24C01D97C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+mn-lt"/>
              </a:rPr>
              <a:t>Sistema di </a:t>
            </a:r>
            <a:r>
              <a:rPr lang="it-IT" dirty="0" err="1">
                <a:latin typeface="+mn-lt"/>
              </a:rPr>
              <a:t>ticketing</a:t>
            </a:r>
            <a:r>
              <a:rPr lang="it-IT" dirty="0">
                <a:latin typeface="+mn-lt"/>
              </a:rPr>
              <a:t> </a:t>
            </a:r>
            <a:r>
              <a:rPr lang="it-IT" dirty="0" smtClean="0">
                <a:latin typeface="+mn-lt"/>
              </a:rPr>
              <a:t>dal 1 gennaio 2020</a:t>
            </a:r>
            <a:endParaRPr lang="it-IT" dirty="0">
              <a:latin typeface="+mn-lt"/>
            </a:endParaRPr>
          </a:p>
        </p:txBody>
      </p:sp>
      <p:sp>
        <p:nvSpPr>
          <p:cNvPr id="7" name="Freccia a pentagono 6">
            <a:extLst>
              <a:ext uri="{FF2B5EF4-FFF2-40B4-BE49-F238E27FC236}">
                <a16:creationId xmlns:a16="http://schemas.microsoft.com/office/drawing/2014/main" id="{90B0C5B8-0AF8-4304-9122-9A4FC55EA2BA}"/>
              </a:ext>
            </a:extLst>
          </p:cNvPr>
          <p:cNvSpPr/>
          <p:nvPr/>
        </p:nvSpPr>
        <p:spPr>
          <a:xfrm>
            <a:off x="839589" y="1357814"/>
            <a:ext cx="6774880" cy="1244081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Vuoi fare la conoscenza con la straordinaria realtà di Colosseo,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Palatino, Foro Romano e Fori Imperiali?  </a:t>
            </a:r>
            <a:endParaRPr lang="it-IT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EF66A485-A3C0-494C-A520-F1174F8E3037}"/>
              </a:ext>
            </a:extLst>
          </p:cNvPr>
          <p:cNvSpPr/>
          <p:nvPr/>
        </p:nvSpPr>
        <p:spPr>
          <a:xfrm>
            <a:off x="8081842" y="1449257"/>
            <a:ext cx="2473821" cy="10861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BIGLIETTO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INTEGRATO</a:t>
            </a:r>
            <a:endParaRPr lang="it-IT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16 €</a:t>
            </a:r>
            <a:endParaRPr lang="it-IT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reccia a pentagono 8">
            <a:extLst>
              <a:ext uri="{FF2B5EF4-FFF2-40B4-BE49-F238E27FC236}">
                <a16:creationId xmlns:a16="http://schemas.microsoft.com/office/drawing/2014/main" id="{C3CACC04-D6D9-4170-A366-1C83C5525F25}"/>
              </a:ext>
            </a:extLst>
          </p:cNvPr>
          <p:cNvSpPr/>
          <p:nvPr/>
        </p:nvSpPr>
        <p:spPr>
          <a:xfrm>
            <a:off x="839588" y="2601895"/>
            <a:ext cx="6774879" cy="1221516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Vuoi conoscere la culla della cultura occidentale </a:t>
            </a:r>
          </a:p>
          <a:p>
            <a:pPr algn="ctr"/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una passeggiata lunga 3.000 anni dal Palatino al Foro Romano ai Fori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Imperiali compresi entrando anche </a:t>
            </a:r>
            <a:r>
              <a:rPr lang="it-IT" sz="1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 siti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SUPER?</a:t>
            </a:r>
            <a:endParaRPr lang="it-IT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26BF1CB1-2AD8-4429-9160-DA3113BFED0C}"/>
              </a:ext>
            </a:extLst>
          </p:cNvPr>
          <p:cNvSpPr/>
          <p:nvPr/>
        </p:nvSpPr>
        <p:spPr>
          <a:xfrm>
            <a:off x="8081843" y="2670965"/>
            <a:ext cx="2535810" cy="10610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BIGLIETTO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 PASS SUPER</a:t>
            </a:r>
            <a:endParaRPr lang="it-IT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endParaRPr lang="it-IT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reccia a pentagono 10">
            <a:extLst>
              <a:ext uri="{FF2B5EF4-FFF2-40B4-BE49-F238E27FC236}">
                <a16:creationId xmlns:a16="http://schemas.microsoft.com/office/drawing/2014/main" id="{C838A193-2C8A-41BF-97BA-BAC80A8432B2}"/>
              </a:ext>
            </a:extLst>
          </p:cNvPr>
          <p:cNvSpPr/>
          <p:nvPr/>
        </p:nvSpPr>
        <p:spPr>
          <a:xfrm>
            <a:off x="839589" y="3823411"/>
            <a:ext cx="6858008" cy="1404594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Vuoi </a:t>
            </a:r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vivere in pieno l’esperienza di visita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dell’area archeologica centrale dal Colosseo (con arena o sotterranei) ai Fori imperiali passando per Foro Romano </a:t>
            </a:r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Palatino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siti </a:t>
            </a:r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 </a:t>
            </a:r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t-IT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2142EB1-ACC4-40E4-9F13-9F991E5E7293}"/>
              </a:ext>
            </a:extLst>
          </p:cNvPr>
          <p:cNvSpPr/>
          <p:nvPr/>
        </p:nvSpPr>
        <p:spPr>
          <a:xfrm>
            <a:off x="8081843" y="4003118"/>
            <a:ext cx="2535810" cy="105102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endParaRPr lang="it-IT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BIGLIETTO FULL EXPERIENCE</a:t>
            </a:r>
          </a:p>
          <a:p>
            <a:pPr algn="ctr"/>
            <a:r>
              <a:rPr lang="it-I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it-I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  <a:p>
            <a:pPr algn="ctr"/>
            <a:endParaRPr lang="it-IT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11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di Office</vt:lpstr>
      <vt:lpstr>Sistema di ticketing dal 1 gennaio 2020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di ticketing dal 1 luglio 2019</dc:title>
  <dc:creator>Almonte Martina</dc:creator>
  <cp:lastModifiedBy>Rinaldi Federica</cp:lastModifiedBy>
  <cp:revision>5</cp:revision>
  <dcterms:created xsi:type="dcterms:W3CDTF">2019-07-04T12:41:38Z</dcterms:created>
  <dcterms:modified xsi:type="dcterms:W3CDTF">2019-12-24T10:57:36Z</dcterms:modified>
</cp:coreProperties>
</file>