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B1ACC7C3-5FA3-4312-80C3-80FF868B67DB}">
          <p14:sldIdLst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31" d="100"/>
          <a:sy n="31" d="100"/>
        </p:scale>
        <p:origin x="320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2:24:13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2:24:18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1,'0'14,"0"6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2:24:26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2:24:44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2F3D-1B59-4702-B30A-66C5B44AF806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6600F-F3F0-4634-9C4C-9949873B4E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60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18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2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12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0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86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18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36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67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15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7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551B-2473-48F5-84D9-4D86662A546F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EC26-5EBC-403C-80D4-F651AEC1F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9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F48085A-F8D3-429F-B2FF-321A2C7A7BBC}"/>
              </a:ext>
            </a:extLst>
          </p:cNvPr>
          <p:cNvSpPr txBox="1"/>
          <p:nvPr/>
        </p:nvSpPr>
        <p:spPr>
          <a:xfrm>
            <a:off x="-12738538" y="3720662"/>
            <a:ext cx="12738538" cy="258224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800" b="1" dirty="0"/>
              <a:t>This is a </a:t>
            </a:r>
            <a:r>
              <a:rPr lang="en-US" sz="8800" b="1" dirty="0" err="1"/>
              <a:t>faxsimile</a:t>
            </a:r>
            <a:r>
              <a:rPr lang="en-US" sz="8800" b="1" dirty="0"/>
              <a:t> of your 70x100 PowerPoint. </a:t>
            </a:r>
          </a:p>
          <a:p>
            <a:endParaRPr lang="en-US" sz="8800" b="1" dirty="0"/>
          </a:p>
          <a:p>
            <a:r>
              <a:rPr lang="en-US" sz="8800" b="1" dirty="0"/>
              <a:t>The template is editable on the second slide. </a:t>
            </a:r>
          </a:p>
          <a:p>
            <a:endParaRPr lang="en-US" sz="8800" b="1" dirty="0"/>
          </a:p>
          <a:p>
            <a:r>
              <a:rPr lang="en-US" sz="8800" b="1" dirty="0"/>
              <a:t>Click inside any text box to paste your text, and use the white handles to resize it. </a:t>
            </a:r>
          </a:p>
          <a:p>
            <a:endParaRPr lang="en-US" sz="8800" b="1" dirty="0"/>
          </a:p>
          <a:p>
            <a:r>
              <a:rPr lang="en-US" sz="8800" b="1" dirty="0"/>
              <a:t>Please do not extend content beyond the page border, as it will not be visible. </a:t>
            </a:r>
          </a:p>
          <a:p>
            <a:endParaRPr lang="en-US" sz="8800" b="1" dirty="0"/>
          </a:p>
          <a:p>
            <a:r>
              <a:rPr lang="en-US" sz="8800" b="1" dirty="0"/>
              <a:t>Always use the declared fonts and do not exceed the maximum font size.</a:t>
            </a:r>
            <a:endParaRPr lang="it-IT" sz="8800" b="1" dirty="0"/>
          </a:p>
        </p:txBody>
      </p:sp>
    </p:spTree>
    <p:extLst>
      <p:ext uri="{BB962C8B-B14F-4D97-AF65-F5344CB8AC3E}">
        <p14:creationId xmlns:p14="http://schemas.microsoft.com/office/powerpoint/2010/main" val="346894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27D19F-1F46-43F9-9A12-6EDEFB89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22" y="2936196"/>
            <a:ext cx="23655129" cy="2278134"/>
          </a:xfrm>
        </p:spPr>
        <p:txBody>
          <a:bodyPr>
            <a:noAutofit/>
          </a:bodyPr>
          <a:lstStyle/>
          <a:p>
            <a:pPr lvl="1" algn="ctr"/>
            <a:r>
              <a:rPr lang="it-IT" sz="7000" b="1" dirty="0">
                <a:latin typeface="Helvetica" panose="020B0604020202020204" pitchFamily="34" charset="0"/>
              </a:rPr>
              <a:t>ADD YOUR TITLE</a:t>
            </a:r>
            <a:br>
              <a:rPr lang="it-IT" sz="7000" b="1" dirty="0">
                <a:latin typeface="Helvetica" panose="020B0604020202020204" pitchFamily="34" charset="0"/>
              </a:rPr>
            </a:br>
            <a:r>
              <a:rPr lang="it-IT" sz="7000" b="1" dirty="0">
                <a:latin typeface="Helvetica" panose="020B0604020202020204" pitchFamily="34" charset="0"/>
              </a:rPr>
              <a:t>font name: </a:t>
            </a:r>
            <a:r>
              <a:rPr lang="it-IT" sz="7000" b="1" dirty="0" err="1">
                <a:latin typeface="Helvetica" panose="020B0604020202020204" pitchFamily="34" charset="0"/>
              </a:rPr>
              <a:t>Helvetica</a:t>
            </a:r>
            <a:r>
              <a:rPr lang="it-IT" sz="7000" b="1" dirty="0">
                <a:latin typeface="Helvetica" panose="020B0604020202020204" pitchFamily="34" charset="0"/>
              </a:rPr>
              <a:t> </a:t>
            </a:r>
            <a:r>
              <a:rPr lang="it-IT" sz="7000" b="1" dirty="0" err="1">
                <a:latin typeface="Helvetica" panose="020B0604020202020204" pitchFamily="34" charset="0"/>
              </a:rPr>
              <a:t>Bold</a:t>
            </a:r>
            <a:r>
              <a:rPr lang="it-IT" sz="7000" b="1" dirty="0">
                <a:latin typeface="Helvetica" panose="020B0604020202020204" pitchFamily="34" charset="0"/>
              </a:rPr>
              <a:t> </a:t>
            </a:r>
            <a:r>
              <a:rPr lang="it-IT" sz="7000" b="1" dirty="0" err="1">
                <a:latin typeface="Helvetica" panose="020B0604020202020204" pitchFamily="34" charset="0"/>
              </a:rPr>
              <a:t>pt</a:t>
            </a:r>
            <a:r>
              <a:rPr lang="it-IT" sz="7000" b="1" dirty="0">
                <a:latin typeface="Helvetica" panose="020B0604020202020204" pitchFamily="34" charset="0"/>
              </a:rPr>
              <a:t> 60 - 70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2AC947-8D61-437A-B3A8-4CA7DE4F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5220" y="14593060"/>
            <a:ext cx="8499555" cy="4315740"/>
          </a:xfrm>
        </p:spPr>
        <p:txBody>
          <a:bodyPr>
            <a:normAutofit/>
          </a:bodyPr>
          <a:lstStyle/>
          <a:p>
            <a:endParaRPr lang="it-IT" sz="1000" dirty="0">
              <a:latin typeface="Helvetica" panose="020B0604020202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A04967-F9C7-46D2-9281-85158BCB8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882925" y="7405315"/>
            <a:ext cx="5552672" cy="6116303"/>
          </a:xfrm>
        </p:spPr>
        <p:txBody>
          <a:bodyPr>
            <a:normAutofit/>
          </a:bodyPr>
          <a:lstStyle/>
          <a:p>
            <a:endParaRPr lang="it-IT" sz="1000" dirty="0">
              <a:latin typeface="Helvetica" panose="020B060402020202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74EC79E-9993-45E5-8242-9C436C29C431}"/>
              </a:ext>
            </a:extLst>
          </p:cNvPr>
          <p:cNvSpPr txBox="1">
            <a:spLocks/>
          </p:cNvSpPr>
          <p:nvPr/>
        </p:nvSpPr>
        <p:spPr>
          <a:xfrm>
            <a:off x="772421" y="5236536"/>
            <a:ext cx="23655129" cy="108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519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12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Add</a:t>
            </a:r>
            <a:r>
              <a:rPr lang="it-IT" sz="5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it-IT" sz="5400" b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your</a:t>
            </a:r>
            <a:r>
              <a:rPr lang="it-IT" sz="5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it-IT" sz="5400" b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subtitle</a:t>
            </a:r>
            <a:r>
              <a:rPr lang="it-IT" sz="5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: </a:t>
            </a:r>
            <a:r>
              <a:rPr lang="it-IT" sz="5400" b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Helvetica</a:t>
            </a:r>
            <a:r>
              <a:rPr lang="it-IT" sz="5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it-IT" sz="5400" b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bold</a:t>
            </a:r>
            <a:r>
              <a:rPr lang="it-IT" sz="5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it-IT" sz="5400" b="1" dirty="0" err="1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pt</a:t>
            </a:r>
            <a:r>
              <a:rPr lang="it-IT" sz="5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. 40 - 50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6CE2CD-4C9B-4665-AE99-B18E4E592B72}"/>
              </a:ext>
            </a:extLst>
          </p:cNvPr>
          <p:cNvSpPr txBox="1"/>
          <p:nvPr/>
        </p:nvSpPr>
        <p:spPr>
          <a:xfrm>
            <a:off x="9970873" y="14503803"/>
            <a:ext cx="143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Helvetica" panose="020B0604020202020204" pitchFamily="34" charset="0"/>
              </a:rPr>
              <a:t>OBJECTIVES (</a:t>
            </a:r>
            <a:r>
              <a:rPr lang="it-IT" sz="3600" b="1" dirty="0" err="1">
                <a:latin typeface="Helvetica" panose="020B0604020202020204" pitchFamily="34" charset="0"/>
              </a:rPr>
              <a:t>Helvetica</a:t>
            </a:r>
            <a:r>
              <a:rPr lang="it-IT" sz="3600" b="1" dirty="0">
                <a:latin typeface="Helvetica" panose="020B0604020202020204" pitchFamily="34" charset="0"/>
              </a:rPr>
              <a:t> </a:t>
            </a:r>
            <a:r>
              <a:rPr lang="it-IT" sz="3600" b="1" dirty="0" err="1">
                <a:latin typeface="Helvetica" panose="020B0604020202020204" pitchFamily="34" charset="0"/>
              </a:rPr>
              <a:t>Bold</a:t>
            </a:r>
            <a:r>
              <a:rPr lang="it-IT" sz="3600" b="1" dirty="0">
                <a:latin typeface="Helvetica" panose="020B0604020202020204" pitchFamily="34" charset="0"/>
              </a:rPr>
              <a:t> - </a:t>
            </a:r>
            <a:r>
              <a:rPr lang="it-IT" sz="3600" b="1" dirty="0" err="1">
                <a:latin typeface="Helvetica" panose="020B0604020202020204" pitchFamily="34" charset="0"/>
              </a:rPr>
              <a:t>max</a:t>
            </a:r>
            <a:r>
              <a:rPr lang="it-IT" sz="3600" b="1" dirty="0">
                <a:latin typeface="Helvetica" panose="020B0604020202020204" pitchFamily="34" charset="0"/>
              </a:rPr>
              <a:t> 36 </a:t>
            </a:r>
            <a:r>
              <a:rPr lang="it-IT" sz="3600" b="1" dirty="0" err="1">
                <a:latin typeface="Helvetica" panose="020B0604020202020204" pitchFamily="34" charset="0"/>
              </a:rPr>
              <a:t>pt</a:t>
            </a:r>
            <a:r>
              <a:rPr lang="it-IT" sz="3600" b="1" dirty="0">
                <a:latin typeface="Helvetica" panose="020B0604020202020204" pitchFamily="34" charset="0"/>
              </a:rPr>
              <a:t>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BA11AF-04C8-4153-BF3A-03BF62F98D58}"/>
              </a:ext>
            </a:extLst>
          </p:cNvPr>
          <p:cNvSpPr txBox="1"/>
          <p:nvPr/>
        </p:nvSpPr>
        <p:spPr>
          <a:xfrm>
            <a:off x="9970873" y="15428103"/>
            <a:ext cx="14456677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>
                <a:highlight>
                  <a:srgbClr val="FFFF00"/>
                </a:highlight>
              </a:rPr>
              <a:t>FONT Calibri, </a:t>
            </a:r>
            <a:r>
              <a:rPr lang="it-IT" sz="2400" b="1" u="sng" dirty="0" err="1">
                <a:highlight>
                  <a:srgbClr val="FFFF00"/>
                </a:highlight>
              </a:rPr>
              <a:t>max</a:t>
            </a:r>
            <a:r>
              <a:rPr lang="it-IT" sz="2400" b="1" u="sng" dirty="0">
                <a:highlight>
                  <a:srgbClr val="FFFF00"/>
                </a:highlight>
              </a:rPr>
              <a:t> 24 </a:t>
            </a:r>
            <a:r>
              <a:rPr lang="it-IT" sz="2400" b="1" u="sng" dirty="0" err="1">
                <a:highlight>
                  <a:srgbClr val="FFFF00"/>
                </a:highlight>
              </a:rPr>
              <a:t>pt</a:t>
            </a:r>
            <a:r>
              <a:rPr lang="it-IT" sz="2400" b="1" u="sng" dirty="0">
                <a:highlight>
                  <a:srgbClr val="FFFF00"/>
                </a:highlight>
              </a:rPr>
              <a:t> </a:t>
            </a:r>
            <a:r>
              <a:rPr lang="it-IT" sz="2400" dirty="0" err="1"/>
              <a:t>Lorem</a:t>
            </a:r>
            <a:r>
              <a:rPr lang="it-IT" sz="2400" dirty="0"/>
              <a:t> ipsum </a:t>
            </a:r>
            <a:r>
              <a:rPr lang="it-IT" sz="2400" dirty="0" err="1"/>
              <a:t>dolor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, </a:t>
            </a:r>
            <a:r>
              <a:rPr lang="it-IT" sz="2400" dirty="0" err="1"/>
              <a:t>consectetur</a:t>
            </a:r>
            <a:r>
              <a:rPr lang="it-IT" sz="2400" dirty="0"/>
              <a:t> </a:t>
            </a:r>
            <a:r>
              <a:rPr lang="it-IT" sz="2400" dirty="0" err="1"/>
              <a:t>adipiscing</a:t>
            </a:r>
            <a:r>
              <a:rPr lang="it-IT" sz="2400" dirty="0"/>
              <a:t> </a:t>
            </a:r>
            <a:r>
              <a:rPr lang="it-IT" sz="2400" dirty="0" err="1"/>
              <a:t>elit</a:t>
            </a:r>
            <a:r>
              <a:rPr lang="it-IT" sz="2400" dirty="0"/>
              <a:t>. </a:t>
            </a:r>
            <a:r>
              <a:rPr lang="it-IT" sz="2400" dirty="0" err="1"/>
              <a:t>Sed</a:t>
            </a:r>
            <a:r>
              <a:rPr lang="it-IT" sz="2400" dirty="0"/>
              <a:t> do </a:t>
            </a:r>
            <a:r>
              <a:rPr lang="it-IT" sz="2400" dirty="0" err="1"/>
              <a:t>eiusmod</a:t>
            </a:r>
            <a:r>
              <a:rPr lang="it-IT" sz="2400" dirty="0"/>
              <a:t> </a:t>
            </a:r>
            <a:r>
              <a:rPr lang="it-IT" sz="2400" dirty="0" err="1"/>
              <a:t>tempor</a:t>
            </a:r>
            <a:r>
              <a:rPr lang="it-IT" sz="2400" dirty="0"/>
              <a:t> </a:t>
            </a:r>
            <a:r>
              <a:rPr lang="it-IT" sz="2400" dirty="0" err="1"/>
              <a:t>incididunt</a:t>
            </a:r>
            <a:r>
              <a:rPr lang="it-IT" sz="2400" dirty="0"/>
              <a:t> ut </a:t>
            </a:r>
            <a:r>
              <a:rPr lang="it-IT" sz="2400" dirty="0" err="1"/>
              <a:t>labore</a:t>
            </a:r>
            <a:r>
              <a:rPr lang="it-IT" sz="2400" dirty="0"/>
              <a:t> et dolore magna </a:t>
            </a:r>
            <a:r>
              <a:rPr lang="it-IT" sz="2400" dirty="0" err="1"/>
              <a:t>aliqua</a:t>
            </a:r>
            <a:r>
              <a:rPr lang="it-IT" sz="2400" dirty="0"/>
              <a:t>. Ut </a:t>
            </a:r>
            <a:r>
              <a:rPr lang="it-IT" sz="2400" dirty="0" err="1"/>
              <a:t>enim</a:t>
            </a:r>
            <a:r>
              <a:rPr lang="it-IT" sz="2400" dirty="0"/>
              <a:t> ad </a:t>
            </a:r>
            <a:r>
              <a:rPr lang="it-IT" sz="2400" dirty="0" err="1"/>
              <a:t>minim</a:t>
            </a:r>
            <a:r>
              <a:rPr lang="it-IT" sz="2400" dirty="0"/>
              <a:t> </a:t>
            </a:r>
            <a:r>
              <a:rPr lang="it-IT" sz="2400" dirty="0" err="1"/>
              <a:t>veniam</a:t>
            </a:r>
            <a:r>
              <a:rPr lang="it-IT" sz="2400" dirty="0"/>
              <a:t>, </a:t>
            </a:r>
            <a:r>
              <a:rPr lang="it-IT" sz="2400" dirty="0" err="1"/>
              <a:t>quis</a:t>
            </a:r>
            <a:r>
              <a:rPr lang="it-IT" sz="2400" dirty="0"/>
              <a:t> </a:t>
            </a:r>
            <a:r>
              <a:rPr lang="it-IT" sz="2400" dirty="0" err="1"/>
              <a:t>nostrud</a:t>
            </a:r>
            <a:r>
              <a:rPr lang="it-IT" sz="2400" dirty="0"/>
              <a:t> </a:t>
            </a:r>
            <a:r>
              <a:rPr lang="it-IT" sz="2400" dirty="0" err="1"/>
              <a:t>exercitation</a:t>
            </a:r>
            <a:r>
              <a:rPr lang="it-IT" sz="2400" dirty="0"/>
              <a:t> </a:t>
            </a:r>
            <a:r>
              <a:rPr lang="it-IT" sz="2400" dirty="0" err="1"/>
              <a:t>ullamco</a:t>
            </a:r>
            <a:r>
              <a:rPr lang="it-IT" sz="2400" dirty="0"/>
              <a:t> laboris </a:t>
            </a:r>
            <a:r>
              <a:rPr lang="it-IT" sz="2400" dirty="0" err="1"/>
              <a:t>nisi</a:t>
            </a:r>
            <a:r>
              <a:rPr lang="it-IT" sz="2400" dirty="0"/>
              <a:t> ut </a:t>
            </a:r>
            <a:r>
              <a:rPr lang="it-IT" sz="2400" dirty="0" err="1"/>
              <a:t>aliquip</a:t>
            </a:r>
            <a:r>
              <a:rPr lang="it-IT" sz="2400" dirty="0"/>
              <a:t> ex ea </a:t>
            </a:r>
            <a:r>
              <a:rPr lang="it-IT" sz="2400" dirty="0" err="1"/>
              <a:t>commodo</a:t>
            </a:r>
            <a:r>
              <a:rPr lang="it-IT" sz="2400" dirty="0"/>
              <a:t> </a:t>
            </a:r>
            <a:r>
              <a:rPr lang="it-IT" sz="2400" dirty="0" err="1"/>
              <a:t>consequat</a:t>
            </a:r>
            <a:r>
              <a:rPr lang="it-IT" sz="2400" dirty="0"/>
              <a:t>. </a:t>
            </a:r>
            <a:r>
              <a:rPr lang="it-IT" sz="2400" dirty="0" err="1"/>
              <a:t>Duis</a:t>
            </a:r>
            <a:r>
              <a:rPr lang="it-IT" sz="2400" dirty="0"/>
              <a:t> </a:t>
            </a:r>
            <a:r>
              <a:rPr lang="it-IT" sz="2400" dirty="0" err="1"/>
              <a:t>aute</a:t>
            </a:r>
            <a:r>
              <a:rPr lang="it-IT" sz="2400" dirty="0"/>
              <a:t> </a:t>
            </a:r>
            <a:r>
              <a:rPr lang="it-IT" sz="2400" dirty="0" err="1"/>
              <a:t>irure</a:t>
            </a:r>
            <a:r>
              <a:rPr lang="it-IT" sz="2400" dirty="0"/>
              <a:t> </a:t>
            </a:r>
            <a:r>
              <a:rPr lang="it-IT" sz="2400" dirty="0" err="1"/>
              <a:t>dolor</a:t>
            </a:r>
            <a:r>
              <a:rPr lang="it-IT" sz="2400" dirty="0"/>
              <a:t> in </a:t>
            </a:r>
            <a:r>
              <a:rPr lang="it-IT" sz="2400" dirty="0" err="1"/>
              <a:t>reprehenderit</a:t>
            </a:r>
            <a:r>
              <a:rPr lang="it-IT" sz="2400" dirty="0"/>
              <a:t> in </a:t>
            </a:r>
            <a:r>
              <a:rPr lang="it-IT" sz="2400" dirty="0" err="1"/>
              <a:t>voluptate</a:t>
            </a:r>
            <a:r>
              <a:rPr lang="it-IT" sz="2400" dirty="0"/>
              <a:t> </a:t>
            </a:r>
            <a:r>
              <a:rPr lang="it-IT" sz="2400" dirty="0" err="1"/>
              <a:t>velit</a:t>
            </a:r>
            <a:r>
              <a:rPr lang="it-IT" sz="2400" dirty="0"/>
              <a:t> esse </a:t>
            </a:r>
            <a:r>
              <a:rPr lang="it-IT" sz="2400" dirty="0" err="1"/>
              <a:t>cillum</a:t>
            </a:r>
            <a:r>
              <a:rPr lang="it-IT" sz="2400" dirty="0"/>
              <a:t> dolore </a:t>
            </a:r>
            <a:r>
              <a:rPr lang="it-IT" sz="2400" dirty="0" err="1"/>
              <a:t>eu</a:t>
            </a:r>
            <a:r>
              <a:rPr lang="it-IT" sz="2400" dirty="0"/>
              <a:t> </a:t>
            </a:r>
            <a:r>
              <a:rPr lang="it-IT" sz="2400" dirty="0" err="1"/>
              <a:t>fugiat</a:t>
            </a:r>
            <a:r>
              <a:rPr lang="it-IT" sz="2400" dirty="0"/>
              <a:t> nulla </a:t>
            </a:r>
            <a:r>
              <a:rPr lang="it-IT" sz="2400" dirty="0" err="1"/>
              <a:t>pariatur</a:t>
            </a:r>
            <a:r>
              <a:rPr lang="it-IT" sz="2400" dirty="0"/>
              <a:t>. </a:t>
            </a:r>
            <a:r>
              <a:rPr lang="it-IT" sz="2400" dirty="0" err="1"/>
              <a:t>Excepteur</a:t>
            </a:r>
            <a:r>
              <a:rPr lang="it-IT" sz="2400" dirty="0"/>
              <a:t> </a:t>
            </a:r>
            <a:r>
              <a:rPr lang="it-IT" sz="2400" dirty="0" err="1"/>
              <a:t>sint</a:t>
            </a:r>
            <a:r>
              <a:rPr lang="it-IT" sz="2400" dirty="0"/>
              <a:t> </a:t>
            </a:r>
            <a:r>
              <a:rPr lang="it-IT" sz="2400" dirty="0" err="1"/>
              <a:t>occaecat</a:t>
            </a:r>
            <a:r>
              <a:rPr lang="it-IT" sz="2400" dirty="0"/>
              <a:t> </a:t>
            </a:r>
            <a:r>
              <a:rPr lang="it-IT" sz="2400" dirty="0" err="1"/>
              <a:t>cupidatat</a:t>
            </a:r>
            <a:r>
              <a:rPr lang="it-IT" sz="2400" dirty="0"/>
              <a:t> non </a:t>
            </a:r>
            <a:r>
              <a:rPr lang="it-IT" sz="2400" dirty="0" err="1"/>
              <a:t>proident</a:t>
            </a:r>
            <a:r>
              <a:rPr lang="it-IT" sz="2400" dirty="0"/>
              <a:t>, </a:t>
            </a:r>
            <a:r>
              <a:rPr lang="it-IT" sz="2400" dirty="0" err="1"/>
              <a:t>sunt</a:t>
            </a:r>
            <a:r>
              <a:rPr lang="it-IT" sz="2400" dirty="0"/>
              <a:t> in culpa qui officia </a:t>
            </a:r>
            <a:r>
              <a:rPr lang="it-IT" sz="2400" dirty="0" err="1"/>
              <a:t>deserunt</a:t>
            </a:r>
            <a:r>
              <a:rPr lang="it-IT" sz="2400" dirty="0"/>
              <a:t> </a:t>
            </a:r>
            <a:r>
              <a:rPr lang="it-IT" sz="2400" dirty="0" err="1"/>
              <a:t>mollit</a:t>
            </a:r>
            <a:r>
              <a:rPr lang="it-IT" sz="2400" dirty="0"/>
              <a:t> </a:t>
            </a:r>
            <a:r>
              <a:rPr lang="it-IT" sz="2400" dirty="0" err="1"/>
              <a:t>anim</a:t>
            </a:r>
            <a:r>
              <a:rPr lang="it-IT" sz="2400" dirty="0"/>
              <a:t> id est </a:t>
            </a:r>
            <a:r>
              <a:rPr lang="it-IT" sz="2400" dirty="0" err="1"/>
              <a:t>laborum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 err="1"/>
              <a:t>Curabitur</a:t>
            </a:r>
            <a:r>
              <a:rPr lang="it-IT" sz="2400" dirty="0"/>
              <a:t> </a:t>
            </a:r>
            <a:r>
              <a:rPr lang="it-IT" sz="2400" dirty="0" err="1"/>
              <a:t>pretium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lacus</a:t>
            </a:r>
            <a:r>
              <a:rPr lang="it-IT" sz="2400" dirty="0"/>
              <a:t>. Nulla gravida orci a odio. </a:t>
            </a:r>
            <a:r>
              <a:rPr lang="it-IT" sz="2400" dirty="0" err="1"/>
              <a:t>Nullam</a:t>
            </a:r>
            <a:r>
              <a:rPr lang="it-IT" sz="2400" dirty="0"/>
              <a:t> </a:t>
            </a:r>
            <a:r>
              <a:rPr lang="it-IT" sz="2400" dirty="0" err="1"/>
              <a:t>varius</a:t>
            </a:r>
            <a:r>
              <a:rPr lang="it-IT" sz="2400" dirty="0"/>
              <a:t>, </a:t>
            </a:r>
            <a:r>
              <a:rPr lang="it-IT" sz="2400" dirty="0" err="1"/>
              <a:t>turpis</a:t>
            </a:r>
            <a:r>
              <a:rPr lang="it-IT" sz="2400" dirty="0"/>
              <a:t> et </a:t>
            </a:r>
            <a:r>
              <a:rPr lang="it-IT" sz="2400" dirty="0" err="1"/>
              <a:t>commodo</a:t>
            </a:r>
            <a:r>
              <a:rPr lang="it-IT" sz="2400" dirty="0"/>
              <a:t> </a:t>
            </a:r>
            <a:r>
              <a:rPr lang="it-IT" sz="2400" dirty="0" err="1"/>
              <a:t>pharetra</a:t>
            </a:r>
            <a:r>
              <a:rPr lang="it-IT" sz="2400" dirty="0"/>
              <a:t>, est eros </a:t>
            </a:r>
            <a:r>
              <a:rPr lang="it-IT" sz="2400" dirty="0" err="1"/>
              <a:t>bibendum</a:t>
            </a:r>
            <a:r>
              <a:rPr lang="it-IT" sz="2400" dirty="0"/>
              <a:t> </a:t>
            </a:r>
            <a:r>
              <a:rPr lang="it-IT" sz="2400" dirty="0" err="1"/>
              <a:t>elit</a:t>
            </a:r>
            <a:r>
              <a:rPr lang="it-IT" sz="2400" dirty="0"/>
              <a:t>, </a:t>
            </a:r>
            <a:r>
              <a:rPr lang="it-IT" sz="2400" dirty="0" err="1"/>
              <a:t>nec</a:t>
            </a:r>
            <a:r>
              <a:rPr lang="it-IT" sz="2400" dirty="0"/>
              <a:t> </a:t>
            </a:r>
            <a:r>
              <a:rPr lang="it-IT" sz="2400" dirty="0" err="1"/>
              <a:t>luctus</a:t>
            </a:r>
            <a:r>
              <a:rPr lang="it-IT" sz="2400" dirty="0"/>
              <a:t> magna </a:t>
            </a:r>
            <a:r>
              <a:rPr lang="it-IT" sz="2400" dirty="0" err="1"/>
              <a:t>felis</a:t>
            </a:r>
            <a:r>
              <a:rPr lang="it-IT" sz="2400" dirty="0"/>
              <a:t> </a:t>
            </a:r>
            <a:r>
              <a:rPr lang="it-IT" sz="2400" dirty="0" err="1"/>
              <a:t>sollicitudin</a:t>
            </a:r>
            <a:r>
              <a:rPr lang="it-IT" sz="2400" dirty="0"/>
              <a:t> </a:t>
            </a:r>
            <a:r>
              <a:rPr lang="it-IT" sz="2400" dirty="0" err="1"/>
              <a:t>mauris</a:t>
            </a:r>
            <a:r>
              <a:rPr lang="it-IT" sz="2400" dirty="0"/>
              <a:t>. </a:t>
            </a:r>
            <a:r>
              <a:rPr lang="it-IT" sz="2400" dirty="0" err="1"/>
              <a:t>Integer</a:t>
            </a:r>
            <a:r>
              <a:rPr lang="it-IT" sz="2400" dirty="0"/>
              <a:t> in </a:t>
            </a:r>
            <a:r>
              <a:rPr lang="it-IT" sz="2400" dirty="0" err="1"/>
              <a:t>mauris</a:t>
            </a:r>
            <a:r>
              <a:rPr lang="it-IT" sz="2400" dirty="0"/>
              <a:t> </a:t>
            </a:r>
            <a:r>
              <a:rPr lang="it-IT" sz="2400" dirty="0" err="1"/>
              <a:t>eu</a:t>
            </a:r>
            <a:r>
              <a:rPr lang="it-IT" sz="2400" dirty="0"/>
              <a:t> </a:t>
            </a:r>
            <a:r>
              <a:rPr lang="it-IT" sz="2400" dirty="0" err="1"/>
              <a:t>nibh</a:t>
            </a:r>
            <a:r>
              <a:rPr lang="it-IT" sz="2400" dirty="0"/>
              <a:t> </a:t>
            </a:r>
            <a:r>
              <a:rPr lang="it-IT" sz="2400" dirty="0" err="1"/>
              <a:t>euismod</a:t>
            </a:r>
            <a:r>
              <a:rPr lang="it-IT" sz="2400" dirty="0"/>
              <a:t> gravida. </a:t>
            </a:r>
            <a:r>
              <a:rPr lang="it-IT" sz="2400" dirty="0" err="1"/>
              <a:t>Duis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 </a:t>
            </a:r>
            <a:r>
              <a:rPr lang="it-IT" sz="2400" dirty="0" err="1"/>
              <a:t>tellus</a:t>
            </a:r>
            <a:r>
              <a:rPr lang="it-IT" sz="2400" dirty="0"/>
              <a:t> et </a:t>
            </a:r>
            <a:r>
              <a:rPr lang="it-IT" sz="2400" dirty="0" err="1"/>
              <a:t>risus</a:t>
            </a:r>
            <a:r>
              <a:rPr lang="it-IT" sz="2400" dirty="0"/>
              <a:t> </a:t>
            </a:r>
            <a:r>
              <a:rPr lang="it-IT" sz="2400" dirty="0" err="1"/>
              <a:t>vulputate</a:t>
            </a:r>
            <a:r>
              <a:rPr lang="it-IT" sz="2400" dirty="0"/>
              <a:t> </a:t>
            </a:r>
            <a:r>
              <a:rPr lang="it-IT" sz="2400" dirty="0" err="1"/>
              <a:t>vehicula</a:t>
            </a:r>
            <a:r>
              <a:rPr lang="it-IT" sz="2400" dirty="0"/>
              <a:t>. </a:t>
            </a:r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lobortis</a:t>
            </a:r>
            <a:r>
              <a:rPr lang="it-IT" sz="2400" dirty="0"/>
              <a:t> </a:t>
            </a:r>
            <a:r>
              <a:rPr lang="it-IT" sz="2400" dirty="0" err="1"/>
              <a:t>risus</a:t>
            </a:r>
            <a:r>
              <a:rPr lang="it-IT" sz="2400" dirty="0"/>
              <a:t> a </a:t>
            </a:r>
            <a:r>
              <a:rPr lang="it-IT" sz="2400" dirty="0" err="1"/>
              <a:t>elit</a:t>
            </a:r>
            <a:r>
              <a:rPr lang="it-IT" sz="2400" dirty="0"/>
              <a:t>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tempor</a:t>
            </a:r>
            <a:r>
              <a:rPr lang="it-IT" sz="2400" dirty="0"/>
              <a:t>. Ut </a:t>
            </a:r>
            <a:r>
              <a:rPr lang="it-IT" sz="2400" dirty="0" err="1"/>
              <a:t>ullamcorper</a:t>
            </a:r>
            <a:r>
              <a:rPr lang="it-IT" sz="2400" dirty="0"/>
              <a:t>, ligula </a:t>
            </a:r>
            <a:r>
              <a:rPr lang="it-IT" sz="2400" dirty="0" err="1"/>
              <a:t>eu</a:t>
            </a:r>
            <a:r>
              <a:rPr lang="it-IT" sz="2400" dirty="0"/>
              <a:t> </a:t>
            </a:r>
            <a:r>
              <a:rPr lang="it-IT" sz="2400" dirty="0" err="1"/>
              <a:t>tempor</a:t>
            </a:r>
            <a:r>
              <a:rPr lang="it-IT" sz="2400" dirty="0"/>
              <a:t> </a:t>
            </a:r>
            <a:r>
              <a:rPr lang="it-IT" sz="2400" dirty="0" err="1"/>
              <a:t>congue</a:t>
            </a:r>
            <a:r>
              <a:rPr lang="it-IT" sz="2400" dirty="0"/>
              <a:t>, eros est </a:t>
            </a:r>
            <a:r>
              <a:rPr lang="it-IT" sz="2400" dirty="0" err="1"/>
              <a:t>euismod</a:t>
            </a:r>
            <a:r>
              <a:rPr lang="it-IT" sz="2400" dirty="0"/>
              <a:t> </a:t>
            </a:r>
            <a:r>
              <a:rPr lang="it-IT" sz="2400" dirty="0" err="1"/>
              <a:t>turpis</a:t>
            </a:r>
            <a:r>
              <a:rPr lang="it-IT" sz="2400" dirty="0"/>
              <a:t>, id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sapien</a:t>
            </a:r>
            <a:r>
              <a:rPr lang="it-IT" sz="2400" dirty="0"/>
              <a:t> </a:t>
            </a:r>
            <a:r>
              <a:rPr lang="it-IT" sz="2400" dirty="0" err="1"/>
              <a:t>risus</a:t>
            </a:r>
            <a:r>
              <a:rPr lang="it-IT" sz="2400" dirty="0"/>
              <a:t> a </a:t>
            </a:r>
            <a:r>
              <a:rPr lang="it-IT" sz="2400" dirty="0" err="1"/>
              <a:t>quam</a:t>
            </a:r>
            <a:r>
              <a:rPr lang="it-IT" sz="2400" dirty="0"/>
              <a:t>. </a:t>
            </a:r>
            <a:r>
              <a:rPr lang="it-IT" sz="2400" dirty="0" err="1"/>
              <a:t>Maecenas</a:t>
            </a:r>
            <a:r>
              <a:rPr lang="it-IT" sz="2400" dirty="0"/>
              <a:t> </a:t>
            </a:r>
            <a:r>
              <a:rPr lang="it-IT" sz="2400" dirty="0" err="1"/>
              <a:t>fermentum</a:t>
            </a:r>
            <a:r>
              <a:rPr lang="it-IT" sz="2400" dirty="0"/>
              <a:t> </a:t>
            </a:r>
            <a:r>
              <a:rPr lang="it-IT" sz="2400" dirty="0" err="1"/>
              <a:t>consequat</a:t>
            </a:r>
            <a:r>
              <a:rPr lang="it-IT" sz="2400" dirty="0"/>
              <a:t> mi. </a:t>
            </a:r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fermentum</a:t>
            </a:r>
            <a:r>
              <a:rPr lang="it-IT" sz="2400" dirty="0"/>
              <a:t>. </a:t>
            </a:r>
            <a:r>
              <a:rPr lang="it-IT" sz="2400" dirty="0" err="1"/>
              <a:t>Pellentesque</a:t>
            </a:r>
            <a:r>
              <a:rPr lang="it-IT" sz="2400" dirty="0"/>
              <a:t> </a:t>
            </a:r>
            <a:r>
              <a:rPr lang="it-IT" sz="2400" dirty="0" err="1"/>
              <a:t>malesuada</a:t>
            </a:r>
            <a:r>
              <a:rPr lang="it-IT" sz="2400" dirty="0"/>
              <a:t> nulla a mi. </a:t>
            </a:r>
            <a:r>
              <a:rPr lang="it-IT" sz="2400" dirty="0" err="1"/>
              <a:t>Duis</a:t>
            </a:r>
            <a:r>
              <a:rPr lang="it-IT" sz="2400" dirty="0"/>
              <a:t> </a:t>
            </a:r>
            <a:r>
              <a:rPr lang="it-IT" sz="2400" dirty="0" err="1"/>
              <a:t>sapien</a:t>
            </a:r>
            <a:r>
              <a:rPr lang="it-IT" sz="2400" dirty="0"/>
              <a:t> </a:t>
            </a:r>
            <a:r>
              <a:rPr lang="it-IT" sz="2400" dirty="0" err="1"/>
              <a:t>sem</a:t>
            </a:r>
            <a:r>
              <a:rPr lang="it-IT" sz="2400" dirty="0"/>
              <a:t>, </a:t>
            </a:r>
            <a:r>
              <a:rPr lang="it-IT" sz="2400" dirty="0" err="1"/>
              <a:t>aliquet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, </a:t>
            </a:r>
            <a:r>
              <a:rPr lang="it-IT" sz="2400" dirty="0" err="1"/>
              <a:t>commodo</a:t>
            </a:r>
            <a:r>
              <a:rPr lang="it-IT" sz="2400" dirty="0"/>
              <a:t> </a:t>
            </a:r>
            <a:r>
              <a:rPr lang="it-IT" sz="2400" dirty="0" err="1"/>
              <a:t>eget</a:t>
            </a:r>
            <a:r>
              <a:rPr lang="it-IT" sz="2400" dirty="0"/>
              <a:t>, </a:t>
            </a:r>
            <a:r>
              <a:rPr lang="it-IT" sz="2400" dirty="0" err="1"/>
              <a:t>consequat</a:t>
            </a:r>
            <a:r>
              <a:rPr lang="it-IT" sz="2400" dirty="0"/>
              <a:t> </a:t>
            </a:r>
            <a:r>
              <a:rPr lang="it-IT" sz="2400" dirty="0" err="1"/>
              <a:t>quis</a:t>
            </a:r>
            <a:r>
              <a:rPr lang="it-IT" sz="2400" dirty="0"/>
              <a:t>, </a:t>
            </a:r>
            <a:r>
              <a:rPr lang="it-IT" sz="2400" dirty="0" err="1"/>
              <a:t>neque</a:t>
            </a:r>
            <a:r>
              <a:rPr lang="it-IT" sz="2400" dirty="0"/>
              <a:t>. At vero </a:t>
            </a:r>
            <a:r>
              <a:rPr lang="it-IT" sz="2400" dirty="0" err="1"/>
              <a:t>eos</a:t>
            </a:r>
            <a:r>
              <a:rPr lang="it-IT" sz="2400" dirty="0"/>
              <a:t> et </a:t>
            </a:r>
            <a:r>
              <a:rPr lang="it-IT" sz="2400" dirty="0" err="1"/>
              <a:t>accusamus</a:t>
            </a:r>
            <a:r>
              <a:rPr lang="it-IT" sz="2400" dirty="0"/>
              <a:t> et </a:t>
            </a:r>
            <a:r>
              <a:rPr lang="it-IT" sz="2400" dirty="0" err="1"/>
              <a:t>iusto</a:t>
            </a:r>
            <a:r>
              <a:rPr lang="it-IT" sz="2400" dirty="0"/>
              <a:t> odio </a:t>
            </a:r>
            <a:r>
              <a:rPr lang="it-IT" sz="2400" dirty="0" err="1"/>
              <a:t>dignissimos</a:t>
            </a:r>
            <a:r>
              <a:rPr lang="it-IT" sz="2400" dirty="0"/>
              <a:t> </a:t>
            </a:r>
            <a:r>
              <a:rPr lang="it-IT" sz="2400" dirty="0" err="1"/>
              <a:t>ducimus</a:t>
            </a:r>
            <a:r>
              <a:rPr lang="it-IT" sz="2400" dirty="0"/>
              <a:t> qui </a:t>
            </a:r>
            <a:r>
              <a:rPr lang="it-IT" sz="2400" dirty="0" err="1"/>
              <a:t>blanditiis</a:t>
            </a:r>
            <a:r>
              <a:rPr lang="it-IT" sz="2400" dirty="0"/>
              <a:t> </a:t>
            </a:r>
            <a:r>
              <a:rPr lang="it-IT" sz="2400" dirty="0" err="1"/>
              <a:t>praesentium</a:t>
            </a:r>
            <a:r>
              <a:rPr lang="it-IT" sz="2400" dirty="0"/>
              <a:t> </a:t>
            </a:r>
            <a:r>
              <a:rPr lang="it-IT" sz="2400" dirty="0" err="1"/>
              <a:t>voluptatum</a:t>
            </a:r>
            <a:r>
              <a:rPr lang="it-IT" sz="2400" dirty="0"/>
              <a:t> </a:t>
            </a:r>
            <a:r>
              <a:rPr lang="it-IT" sz="2400" dirty="0" err="1"/>
              <a:t>deleniti</a:t>
            </a:r>
            <a:r>
              <a:rPr lang="it-IT" sz="2400" dirty="0"/>
              <a:t> </a:t>
            </a:r>
            <a:r>
              <a:rPr lang="it-IT" sz="2400" dirty="0" err="1"/>
              <a:t>atque</a:t>
            </a:r>
            <a:r>
              <a:rPr lang="it-IT" sz="2400" dirty="0"/>
              <a:t> </a:t>
            </a:r>
            <a:r>
              <a:rPr lang="it-IT" sz="2400" dirty="0" err="1"/>
              <a:t>corrupti</a:t>
            </a:r>
            <a:r>
              <a:rPr lang="it-IT" sz="2400" dirty="0"/>
              <a:t> </a:t>
            </a:r>
            <a:r>
              <a:rPr lang="it-IT" sz="2400" dirty="0" err="1"/>
              <a:t>quos</a:t>
            </a:r>
            <a:r>
              <a:rPr lang="it-IT" sz="2400" dirty="0"/>
              <a:t> </a:t>
            </a:r>
            <a:r>
              <a:rPr lang="it-IT" sz="2400" dirty="0" err="1"/>
              <a:t>dolores</a:t>
            </a:r>
            <a:r>
              <a:rPr lang="it-IT" sz="2400" dirty="0"/>
              <a:t> et </a:t>
            </a:r>
            <a:r>
              <a:rPr lang="it-IT" sz="2400" dirty="0" err="1"/>
              <a:t>quas</a:t>
            </a:r>
            <a:r>
              <a:rPr lang="it-IT" sz="2400" dirty="0"/>
              <a:t> </a:t>
            </a:r>
            <a:r>
              <a:rPr lang="it-IT" sz="2400" dirty="0" err="1"/>
              <a:t>molestias</a:t>
            </a:r>
            <a:r>
              <a:rPr lang="it-IT" sz="2400" dirty="0"/>
              <a:t> </a:t>
            </a:r>
            <a:r>
              <a:rPr lang="it-IT" sz="2400" dirty="0" err="1"/>
              <a:t>excepturi</a:t>
            </a:r>
            <a:r>
              <a:rPr lang="it-IT" sz="2400" dirty="0"/>
              <a:t> </a:t>
            </a:r>
            <a:r>
              <a:rPr lang="it-IT" sz="2400" dirty="0" err="1"/>
              <a:t>sint</a:t>
            </a:r>
            <a:r>
              <a:rPr lang="it-IT" sz="2400" dirty="0"/>
              <a:t> </a:t>
            </a:r>
            <a:r>
              <a:rPr lang="it-IT" sz="2400" dirty="0" err="1"/>
              <a:t>occaecati</a:t>
            </a:r>
            <a:r>
              <a:rPr lang="it-IT" sz="2400" dirty="0"/>
              <a:t> </a:t>
            </a:r>
            <a:r>
              <a:rPr lang="it-IT" sz="2400" dirty="0" err="1"/>
              <a:t>cupiditate</a:t>
            </a:r>
            <a:r>
              <a:rPr lang="it-IT" sz="2400" dirty="0"/>
              <a:t> non </a:t>
            </a:r>
            <a:r>
              <a:rPr lang="it-IT" sz="2400" dirty="0" err="1"/>
              <a:t>provident</a:t>
            </a:r>
            <a:r>
              <a:rPr lang="it-IT" sz="2400" dirty="0"/>
              <a:t>, </a:t>
            </a:r>
            <a:r>
              <a:rPr lang="it-IT" sz="2400" dirty="0" err="1"/>
              <a:t>similique</a:t>
            </a:r>
            <a:r>
              <a:rPr lang="it-IT" sz="2400" dirty="0"/>
              <a:t> </a:t>
            </a:r>
            <a:r>
              <a:rPr lang="it-IT" sz="2400" dirty="0" err="1"/>
              <a:t>sunt</a:t>
            </a:r>
            <a:r>
              <a:rPr lang="it-IT" sz="2400" dirty="0"/>
              <a:t> in culpa qui officia </a:t>
            </a:r>
            <a:r>
              <a:rPr lang="it-IT" sz="2400" dirty="0" err="1"/>
              <a:t>deserunt</a:t>
            </a:r>
            <a:r>
              <a:rPr lang="it-IT" sz="2400" dirty="0"/>
              <a:t> </a:t>
            </a:r>
            <a:r>
              <a:rPr lang="it-IT" sz="2400" dirty="0" err="1"/>
              <a:t>mollitia</a:t>
            </a:r>
            <a:r>
              <a:rPr lang="it-IT" sz="2400" dirty="0"/>
              <a:t> animi, id est </a:t>
            </a:r>
            <a:r>
              <a:rPr lang="it-IT" sz="2400" dirty="0" err="1"/>
              <a:t>laborum</a:t>
            </a:r>
            <a:r>
              <a:rPr lang="it-IT" sz="2400" dirty="0"/>
              <a:t> et </a:t>
            </a:r>
            <a:r>
              <a:rPr lang="it-IT" sz="2400" dirty="0" err="1"/>
              <a:t>dolorum</a:t>
            </a:r>
            <a:r>
              <a:rPr lang="it-IT" sz="2400" dirty="0"/>
              <a:t> fuga. Et </a:t>
            </a:r>
            <a:r>
              <a:rPr lang="it-IT" sz="2400" dirty="0" err="1"/>
              <a:t>harum</a:t>
            </a:r>
            <a:r>
              <a:rPr lang="it-IT" sz="2400" dirty="0"/>
              <a:t> </a:t>
            </a:r>
            <a:r>
              <a:rPr lang="it-IT" sz="2400" dirty="0" err="1"/>
              <a:t>quidem</a:t>
            </a:r>
            <a:r>
              <a:rPr lang="it-IT" sz="2400" dirty="0"/>
              <a:t> rerum </a:t>
            </a:r>
            <a:r>
              <a:rPr lang="it-IT" sz="2400" dirty="0" err="1"/>
              <a:t>facilis</a:t>
            </a:r>
            <a:r>
              <a:rPr lang="it-IT" sz="2400" dirty="0"/>
              <a:t> est et </a:t>
            </a:r>
            <a:r>
              <a:rPr lang="it-IT" sz="2400" dirty="0" err="1"/>
              <a:t>expedita</a:t>
            </a:r>
            <a:r>
              <a:rPr lang="it-IT" sz="2400" dirty="0"/>
              <a:t> </a:t>
            </a:r>
            <a:r>
              <a:rPr lang="it-IT" sz="2400" dirty="0" err="1"/>
              <a:t>distinctio</a:t>
            </a:r>
            <a:r>
              <a:rPr lang="it-IT" sz="2400" dirty="0"/>
              <a:t>. </a:t>
            </a:r>
            <a:r>
              <a:rPr lang="it-IT" sz="2400" dirty="0" err="1"/>
              <a:t>Nam</a:t>
            </a:r>
            <a:r>
              <a:rPr lang="it-IT" sz="2400" dirty="0"/>
              <a:t> libero tempore, </a:t>
            </a:r>
            <a:r>
              <a:rPr lang="it-IT" sz="2400" dirty="0" err="1"/>
              <a:t>cum</a:t>
            </a:r>
            <a:r>
              <a:rPr lang="it-IT" sz="2400" dirty="0"/>
              <a:t> soluta nobis est </a:t>
            </a:r>
            <a:r>
              <a:rPr lang="it-IT" sz="2400" dirty="0" err="1"/>
              <a:t>eligendi</a:t>
            </a:r>
            <a:r>
              <a:rPr lang="it-IT" sz="2400" dirty="0"/>
              <a:t> </a:t>
            </a:r>
            <a:r>
              <a:rPr lang="it-IT" sz="2400" dirty="0" err="1"/>
              <a:t>optio</a:t>
            </a:r>
            <a:r>
              <a:rPr lang="it-IT" sz="2400" dirty="0"/>
              <a:t> </a:t>
            </a:r>
            <a:r>
              <a:rPr lang="it-IT" sz="2400" dirty="0" err="1"/>
              <a:t>cumque</a:t>
            </a:r>
            <a:r>
              <a:rPr lang="it-IT" sz="2400" dirty="0"/>
              <a:t> </a:t>
            </a:r>
            <a:r>
              <a:rPr lang="it-IT" sz="2400" dirty="0" err="1"/>
              <a:t>nihil</a:t>
            </a:r>
            <a:r>
              <a:rPr lang="it-IT" sz="2400" dirty="0"/>
              <a:t> </a:t>
            </a:r>
            <a:r>
              <a:rPr lang="it-IT" sz="2400" dirty="0" err="1"/>
              <a:t>impedit</a:t>
            </a:r>
            <a:r>
              <a:rPr lang="it-IT" sz="2400" dirty="0"/>
              <a:t> quo </a:t>
            </a:r>
            <a:r>
              <a:rPr lang="it-IT" sz="2400" dirty="0" err="1"/>
              <a:t>minus</a:t>
            </a:r>
            <a:r>
              <a:rPr lang="it-IT" sz="2400" dirty="0"/>
              <a:t> id </a:t>
            </a:r>
            <a:r>
              <a:rPr lang="it-IT" sz="2400" dirty="0" err="1"/>
              <a:t>quod</a:t>
            </a:r>
            <a:r>
              <a:rPr lang="it-IT" sz="2400" dirty="0"/>
              <a:t> </a:t>
            </a:r>
            <a:r>
              <a:rPr lang="it-IT" sz="2400" dirty="0" err="1"/>
              <a:t>maxime</a:t>
            </a:r>
            <a:r>
              <a:rPr lang="it-IT" sz="2400" dirty="0"/>
              <a:t> </a:t>
            </a:r>
            <a:r>
              <a:rPr lang="it-IT" sz="2400" dirty="0" err="1"/>
              <a:t>placeat</a:t>
            </a:r>
            <a:r>
              <a:rPr lang="it-IT" sz="2400" dirty="0"/>
              <a:t> facere </a:t>
            </a:r>
            <a:r>
              <a:rPr lang="it-IT" sz="2400" dirty="0" err="1"/>
              <a:t>possimus</a:t>
            </a:r>
            <a:r>
              <a:rPr lang="it-IT" sz="2400" dirty="0"/>
              <a:t>, omnis </a:t>
            </a:r>
            <a:r>
              <a:rPr lang="it-IT" sz="2400" dirty="0" err="1"/>
              <a:t>voluptas</a:t>
            </a:r>
            <a:r>
              <a:rPr lang="it-IT" sz="2400" dirty="0"/>
              <a:t> </a:t>
            </a:r>
            <a:r>
              <a:rPr lang="it-IT" sz="2400" dirty="0" err="1"/>
              <a:t>assumenda</a:t>
            </a:r>
            <a:r>
              <a:rPr lang="it-IT" sz="2400" dirty="0"/>
              <a:t> est, omnis </a:t>
            </a:r>
            <a:r>
              <a:rPr lang="it-IT" sz="2400" dirty="0" err="1"/>
              <a:t>dolor</a:t>
            </a:r>
            <a:r>
              <a:rPr lang="it-IT" sz="2400" dirty="0"/>
              <a:t> </a:t>
            </a:r>
            <a:r>
              <a:rPr lang="it-IT" sz="2400" dirty="0" err="1"/>
              <a:t>repellendus</a:t>
            </a:r>
            <a:r>
              <a:rPr lang="it-IT" sz="2400" dirty="0"/>
              <a:t>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imperdiet</a:t>
            </a:r>
            <a:r>
              <a:rPr lang="it-IT" sz="2400" dirty="0"/>
              <a:t> </a:t>
            </a:r>
            <a:r>
              <a:rPr lang="it-IT" sz="2400" dirty="0" err="1"/>
              <a:t>imperdiet</a:t>
            </a:r>
            <a:r>
              <a:rPr lang="it-IT" sz="2400" dirty="0"/>
              <a:t> orci. Nunc </a:t>
            </a:r>
            <a:r>
              <a:rPr lang="it-IT" sz="2400" dirty="0" err="1"/>
              <a:t>nec</a:t>
            </a:r>
            <a:r>
              <a:rPr lang="it-IT" sz="2400" dirty="0"/>
              <a:t> </a:t>
            </a:r>
            <a:r>
              <a:rPr lang="it-IT" sz="2400" dirty="0" err="1"/>
              <a:t>neque</a:t>
            </a:r>
            <a:r>
              <a:rPr lang="it-IT" sz="2400" dirty="0"/>
              <a:t>. </a:t>
            </a:r>
            <a:r>
              <a:rPr lang="it-IT" sz="2400" dirty="0" err="1"/>
              <a:t>Phasellus</a:t>
            </a:r>
            <a:r>
              <a:rPr lang="it-IT" sz="2400" dirty="0"/>
              <a:t> </a:t>
            </a:r>
            <a:r>
              <a:rPr lang="it-IT" sz="2400" dirty="0" err="1"/>
              <a:t>leo</a:t>
            </a:r>
            <a:r>
              <a:rPr lang="it-IT" sz="2400" dirty="0"/>
              <a:t> </a:t>
            </a:r>
            <a:r>
              <a:rPr lang="it-IT" sz="2400" dirty="0" err="1"/>
              <a:t>dolor</a:t>
            </a:r>
            <a:r>
              <a:rPr lang="it-IT" sz="2400" dirty="0"/>
              <a:t>, tempus non, </a:t>
            </a:r>
            <a:r>
              <a:rPr lang="it-IT" sz="2400" dirty="0" err="1"/>
              <a:t>auctor</a:t>
            </a:r>
            <a:r>
              <a:rPr lang="it-IT" sz="2400" dirty="0"/>
              <a:t> et, </a:t>
            </a:r>
            <a:r>
              <a:rPr lang="it-IT" sz="2400" dirty="0" err="1"/>
              <a:t>hendrerit</a:t>
            </a:r>
            <a:r>
              <a:rPr lang="it-IT" sz="2400" dirty="0"/>
              <a:t> </a:t>
            </a:r>
            <a:r>
              <a:rPr lang="it-IT" sz="2400" dirty="0" err="1"/>
              <a:t>quis</a:t>
            </a:r>
            <a:r>
              <a:rPr lang="it-IT" sz="2400" dirty="0"/>
              <a:t>, </a:t>
            </a:r>
            <a:r>
              <a:rPr lang="it-IT" sz="2400" dirty="0" err="1"/>
              <a:t>nisi</a:t>
            </a:r>
            <a:r>
              <a:rPr lang="it-IT" sz="2400" dirty="0"/>
              <a:t>. </a:t>
            </a:r>
            <a:r>
              <a:rPr lang="it-IT" sz="2400" dirty="0" err="1"/>
              <a:t>Curabitur</a:t>
            </a:r>
            <a:r>
              <a:rPr lang="it-IT" sz="2400" dirty="0"/>
              <a:t> ligula </a:t>
            </a:r>
            <a:r>
              <a:rPr lang="it-IT" sz="2400" dirty="0" err="1"/>
              <a:t>sapien</a:t>
            </a:r>
            <a:r>
              <a:rPr lang="it-IT" sz="2400" dirty="0"/>
              <a:t>, </a:t>
            </a:r>
            <a:r>
              <a:rPr lang="it-IT" sz="2400" dirty="0" err="1"/>
              <a:t>tincidunt</a:t>
            </a:r>
            <a:r>
              <a:rPr lang="it-IT" sz="2400" dirty="0"/>
              <a:t> non, </a:t>
            </a:r>
            <a:r>
              <a:rPr lang="it-IT" sz="2400" dirty="0" err="1"/>
              <a:t>euismod</a:t>
            </a:r>
            <a:r>
              <a:rPr lang="it-IT" sz="2400" dirty="0"/>
              <a:t> vitae, </a:t>
            </a:r>
            <a:r>
              <a:rPr lang="it-IT" sz="2400" dirty="0" err="1"/>
              <a:t>posuere</a:t>
            </a:r>
            <a:r>
              <a:rPr lang="it-IT" sz="2400" dirty="0"/>
              <a:t> </a:t>
            </a:r>
            <a:r>
              <a:rPr lang="it-IT" sz="2400" dirty="0" err="1"/>
              <a:t>imperdiet</a:t>
            </a:r>
            <a:r>
              <a:rPr lang="it-IT" sz="2400" dirty="0"/>
              <a:t>, </a:t>
            </a:r>
            <a:r>
              <a:rPr lang="it-IT" sz="2400" dirty="0" err="1"/>
              <a:t>leo</a:t>
            </a:r>
            <a:r>
              <a:rPr lang="it-IT" sz="2400" dirty="0"/>
              <a:t>. </a:t>
            </a:r>
            <a:r>
              <a:rPr lang="it-IT" sz="2400" dirty="0" err="1"/>
              <a:t>Maecenas</a:t>
            </a:r>
            <a:r>
              <a:rPr lang="it-IT" sz="2400" dirty="0"/>
              <a:t> </a:t>
            </a:r>
            <a:r>
              <a:rPr lang="it-IT" sz="2400" dirty="0" err="1"/>
              <a:t>malesuada</a:t>
            </a:r>
            <a:r>
              <a:rPr lang="it-IT" sz="2400" dirty="0"/>
              <a:t>. </a:t>
            </a:r>
            <a:r>
              <a:rPr lang="it-IT" sz="2400" dirty="0" err="1"/>
              <a:t>Praesent</a:t>
            </a:r>
            <a:r>
              <a:rPr lang="it-IT" sz="2400" dirty="0"/>
              <a:t> </a:t>
            </a:r>
            <a:r>
              <a:rPr lang="it-IT" sz="2400" dirty="0" err="1"/>
              <a:t>congue</a:t>
            </a:r>
            <a:r>
              <a:rPr lang="it-IT" sz="2400" dirty="0"/>
              <a:t> </a:t>
            </a:r>
            <a:r>
              <a:rPr lang="it-IT" sz="2400" dirty="0" err="1"/>
              <a:t>erat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massa. </a:t>
            </a:r>
            <a:r>
              <a:rPr lang="it-IT" sz="2400" dirty="0" err="1"/>
              <a:t>Sed</a:t>
            </a:r>
            <a:r>
              <a:rPr lang="it-IT" sz="2400" dirty="0"/>
              <a:t> cursus </a:t>
            </a:r>
            <a:r>
              <a:rPr lang="it-IT" sz="2400" dirty="0" err="1"/>
              <a:t>turpis</a:t>
            </a:r>
            <a:r>
              <a:rPr lang="it-IT" sz="2400" dirty="0"/>
              <a:t> vitae </a:t>
            </a:r>
            <a:r>
              <a:rPr lang="it-IT" sz="2400" dirty="0" err="1"/>
              <a:t>tortor</a:t>
            </a:r>
            <a:r>
              <a:rPr lang="it-IT" sz="2400" dirty="0"/>
              <a:t>. </a:t>
            </a:r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posuere</a:t>
            </a:r>
            <a:r>
              <a:rPr lang="it-IT" sz="2400" dirty="0"/>
              <a:t> </a:t>
            </a:r>
            <a:r>
              <a:rPr lang="it-IT" sz="2400" dirty="0" err="1"/>
              <a:t>vulputate</a:t>
            </a:r>
            <a:r>
              <a:rPr lang="it-IT" sz="2400" dirty="0"/>
              <a:t> </a:t>
            </a:r>
            <a:r>
              <a:rPr lang="it-IT" sz="2400" dirty="0" err="1"/>
              <a:t>arcu</a:t>
            </a:r>
            <a:r>
              <a:rPr lang="it-IT" sz="2400" dirty="0"/>
              <a:t>. </a:t>
            </a:r>
            <a:r>
              <a:rPr lang="it-IT" sz="2400" dirty="0" err="1"/>
              <a:t>Phasellus</a:t>
            </a:r>
            <a:r>
              <a:rPr lang="it-IT" sz="2400" dirty="0"/>
              <a:t> </a:t>
            </a:r>
            <a:r>
              <a:rPr lang="it-IT" sz="2400" dirty="0" err="1"/>
              <a:t>accumsan</a:t>
            </a:r>
            <a:r>
              <a:rPr lang="it-IT" sz="2400" dirty="0"/>
              <a:t> cursus </a:t>
            </a:r>
            <a:r>
              <a:rPr lang="it-IT" sz="2400" dirty="0" err="1"/>
              <a:t>velit</a:t>
            </a:r>
            <a:r>
              <a:rPr lang="it-IT" sz="2400" dirty="0"/>
              <a:t>. </a:t>
            </a:r>
            <a:r>
              <a:rPr lang="it-IT" sz="2400" dirty="0" err="1"/>
              <a:t>Vestibulum</a:t>
            </a:r>
            <a:r>
              <a:rPr lang="it-IT" sz="2400" dirty="0"/>
              <a:t> ante ipsum primis in </a:t>
            </a:r>
            <a:r>
              <a:rPr lang="it-IT" sz="2400" dirty="0" err="1"/>
              <a:t>faucibus</a:t>
            </a:r>
            <a:r>
              <a:rPr lang="it-IT" sz="2400" dirty="0"/>
              <a:t> orci </a:t>
            </a:r>
            <a:r>
              <a:rPr lang="it-IT" sz="2400" dirty="0" err="1"/>
              <a:t>luctus</a:t>
            </a:r>
            <a:r>
              <a:rPr lang="it-IT" sz="2400" dirty="0"/>
              <a:t> et </a:t>
            </a:r>
            <a:r>
              <a:rPr lang="it-IT" sz="2400" dirty="0" err="1"/>
              <a:t>ultrices</a:t>
            </a:r>
            <a:r>
              <a:rPr lang="it-IT" sz="2400" dirty="0"/>
              <a:t> </a:t>
            </a:r>
            <a:r>
              <a:rPr lang="it-IT" sz="2400" dirty="0" err="1"/>
              <a:t>posuere</a:t>
            </a:r>
            <a:r>
              <a:rPr lang="it-IT" sz="2400" dirty="0"/>
              <a:t> </a:t>
            </a:r>
            <a:r>
              <a:rPr lang="it-IT" sz="2400" dirty="0" err="1"/>
              <a:t>cubilia</a:t>
            </a:r>
            <a:r>
              <a:rPr lang="it-IT" sz="2400" dirty="0"/>
              <a:t> </a:t>
            </a:r>
            <a:r>
              <a:rPr lang="it-IT" sz="2400" dirty="0" err="1"/>
              <a:t>Curae</a:t>
            </a:r>
            <a:r>
              <a:rPr lang="it-IT" sz="2400" dirty="0"/>
              <a:t>;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, </a:t>
            </a:r>
            <a:r>
              <a:rPr lang="it-IT" sz="2400" dirty="0" err="1"/>
              <a:t>nisi</a:t>
            </a:r>
            <a:r>
              <a:rPr lang="it-IT" sz="2400" dirty="0"/>
              <a:t> </a:t>
            </a:r>
            <a:r>
              <a:rPr lang="it-IT" sz="2400" dirty="0" err="1"/>
              <a:t>quis</a:t>
            </a:r>
            <a:r>
              <a:rPr lang="it-IT" sz="2400" dirty="0"/>
              <a:t> </a:t>
            </a:r>
            <a:r>
              <a:rPr lang="it-IT" sz="2400" dirty="0" err="1"/>
              <a:t>porttitor</a:t>
            </a:r>
            <a:r>
              <a:rPr lang="it-IT" sz="2400" dirty="0"/>
              <a:t> </a:t>
            </a:r>
            <a:r>
              <a:rPr lang="it-IT" sz="2400" dirty="0" err="1"/>
              <a:t>congue</a:t>
            </a:r>
            <a:r>
              <a:rPr lang="it-IT" sz="2400" dirty="0"/>
              <a:t>, </a:t>
            </a:r>
            <a:r>
              <a:rPr lang="it-IT" sz="2400" dirty="0" err="1"/>
              <a:t>elit</a:t>
            </a:r>
            <a:r>
              <a:rPr lang="it-IT" sz="2400" dirty="0"/>
              <a:t> </a:t>
            </a:r>
            <a:r>
              <a:rPr lang="it-IT" sz="2400" dirty="0" err="1"/>
              <a:t>erat</a:t>
            </a:r>
            <a:r>
              <a:rPr lang="it-IT" sz="2400" dirty="0"/>
              <a:t> </a:t>
            </a:r>
            <a:r>
              <a:rPr lang="it-IT" sz="2400" dirty="0" err="1"/>
              <a:t>euismod</a:t>
            </a:r>
            <a:r>
              <a:rPr lang="it-IT" sz="2400" dirty="0"/>
              <a:t> orci, </a:t>
            </a:r>
            <a:r>
              <a:rPr lang="it-IT" sz="2400" dirty="0" err="1"/>
              <a:t>ac</a:t>
            </a:r>
            <a:r>
              <a:rPr lang="it-IT" sz="2400" dirty="0"/>
              <a:t> </a:t>
            </a:r>
            <a:r>
              <a:rPr lang="it-IT" sz="2400" dirty="0" err="1"/>
              <a:t>placerat</a:t>
            </a:r>
            <a:r>
              <a:rPr lang="it-IT" sz="2400" dirty="0"/>
              <a:t> </a:t>
            </a:r>
            <a:r>
              <a:rPr lang="it-IT" sz="2400" dirty="0" err="1"/>
              <a:t>dolor</a:t>
            </a:r>
            <a:r>
              <a:rPr lang="it-IT" sz="2400" dirty="0"/>
              <a:t> </a:t>
            </a:r>
            <a:r>
              <a:rPr lang="it-IT" sz="2400" dirty="0" err="1"/>
              <a:t>lectus</a:t>
            </a:r>
            <a:r>
              <a:rPr lang="it-IT" sz="2400" dirty="0"/>
              <a:t> </a:t>
            </a:r>
            <a:r>
              <a:rPr lang="it-IT" sz="2400" dirty="0" err="1"/>
              <a:t>quis</a:t>
            </a:r>
            <a:r>
              <a:rPr lang="it-IT" sz="2400" dirty="0"/>
              <a:t> orci. </a:t>
            </a:r>
            <a:r>
              <a:rPr lang="it-IT" sz="2400" dirty="0" err="1"/>
              <a:t>Quisque</a:t>
            </a:r>
            <a:r>
              <a:rPr lang="it-IT" sz="2400" dirty="0"/>
              <a:t> </a:t>
            </a:r>
            <a:r>
              <a:rPr lang="it-IT" sz="2400" dirty="0" err="1"/>
              <a:t>rutrum</a:t>
            </a:r>
            <a:r>
              <a:rPr lang="it-IT" sz="2400" dirty="0"/>
              <a:t>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iaculis</a:t>
            </a:r>
            <a:r>
              <a:rPr lang="it-IT" sz="2400" dirty="0"/>
              <a:t> nunc </a:t>
            </a:r>
            <a:r>
              <a:rPr lang="it-IT" sz="2400" dirty="0" err="1"/>
              <a:t>ac</a:t>
            </a:r>
            <a:r>
              <a:rPr lang="it-IT" sz="2400" dirty="0"/>
              <a:t> est.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ultrices</a:t>
            </a:r>
            <a:r>
              <a:rPr lang="it-IT" sz="2400" dirty="0"/>
              <a:t> </a:t>
            </a:r>
            <a:r>
              <a:rPr lang="it-IT" sz="2400" dirty="0" err="1"/>
              <a:t>iaculis</a:t>
            </a:r>
            <a:r>
              <a:rPr lang="it-IT" sz="2400" dirty="0"/>
              <a:t> nunc.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leo</a:t>
            </a:r>
            <a:r>
              <a:rPr lang="it-IT" sz="2400" dirty="0"/>
              <a:t> ligula, </a:t>
            </a:r>
            <a:r>
              <a:rPr lang="it-IT" sz="2400" dirty="0" err="1"/>
              <a:t>porttitor</a:t>
            </a:r>
            <a:r>
              <a:rPr lang="it-IT" sz="2400" dirty="0"/>
              <a:t> </a:t>
            </a:r>
            <a:r>
              <a:rPr lang="it-IT" sz="2400" dirty="0" err="1"/>
              <a:t>eu</a:t>
            </a:r>
            <a:r>
              <a:rPr lang="it-IT" sz="2400" dirty="0"/>
              <a:t>, </a:t>
            </a:r>
            <a:r>
              <a:rPr lang="it-IT" sz="2400" dirty="0" err="1"/>
              <a:t>consequat</a:t>
            </a:r>
            <a:r>
              <a:rPr lang="it-IT" sz="2400" dirty="0"/>
              <a:t> vitae,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, </a:t>
            </a:r>
            <a:r>
              <a:rPr lang="it-IT" sz="2400" dirty="0" err="1"/>
              <a:t>enim</a:t>
            </a:r>
            <a:r>
              <a:rPr lang="it-IT" sz="2400" dirty="0"/>
              <a:t>.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lorem</a:t>
            </a:r>
            <a:r>
              <a:rPr lang="it-IT" sz="2400" dirty="0"/>
              <a:t> ante, </a:t>
            </a:r>
            <a:r>
              <a:rPr lang="it-IT" sz="2400" dirty="0" err="1"/>
              <a:t>dapibus</a:t>
            </a:r>
            <a:r>
              <a:rPr lang="it-IT" sz="2400" dirty="0"/>
              <a:t> in, viverra </a:t>
            </a:r>
            <a:r>
              <a:rPr lang="it-IT" sz="2400" dirty="0" err="1"/>
              <a:t>quis</a:t>
            </a:r>
            <a:r>
              <a:rPr lang="it-IT" sz="2400" dirty="0"/>
              <a:t>, </a:t>
            </a:r>
            <a:r>
              <a:rPr lang="it-IT" sz="2400" dirty="0" err="1"/>
              <a:t>feugiat</a:t>
            </a:r>
            <a:r>
              <a:rPr lang="it-IT" sz="2400" dirty="0"/>
              <a:t> a, </a:t>
            </a:r>
            <a:r>
              <a:rPr lang="it-IT" sz="2400" dirty="0" err="1"/>
              <a:t>tellus</a:t>
            </a:r>
            <a:r>
              <a:rPr lang="it-IT" sz="2400" dirty="0"/>
              <a:t>. </a:t>
            </a:r>
            <a:r>
              <a:rPr lang="it-IT" sz="2400" dirty="0" err="1"/>
              <a:t>Phasellus</a:t>
            </a:r>
            <a:r>
              <a:rPr lang="it-IT" sz="2400" dirty="0"/>
              <a:t> viverra nulla ut </a:t>
            </a:r>
            <a:r>
              <a:rPr lang="it-IT" sz="2400" dirty="0" err="1"/>
              <a:t>metus</a:t>
            </a:r>
            <a:r>
              <a:rPr lang="it-IT" sz="2400" dirty="0"/>
              <a:t> </a:t>
            </a:r>
            <a:r>
              <a:rPr lang="it-IT" sz="2400" dirty="0" err="1"/>
              <a:t>varius</a:t>
            </a:r>
            <a:r>
              <a:rPr lang="it-IT" sz="2400" dirty="0"/>
              <a:t> </a:t>
            </a:r>
            <a:r>
              <a:rPr lang="it-IT" sz="2400" dirty="0" err="1"/>
              <a:t>laoreet</a:t>
            </a:r>
            <a:r>
              <a:rPr lang="it-IT" sz="2400" dirty="0"/>
              <a:t>. </a:t>
            </a:r>
            <a:r>
              <a:rPr lang="it-IT" sz="2400" dirty="0" err="1"/>
              <a:t>Quisque</a:t>
            </a:r>
            <a:r>
              <a:rPr lang="it-IT" sz="2400" dirty="0"/>
              <a:t> </a:t>
            </a:r>
            <a:r>
              <a:rPr lang="it-IT" sz="2400" dirty="0" err="1"/>
              <a:t>rutrum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imperdiet</a:t>
            </a:r>
            <a:r>
              <a:rPr lang="it-IT" sz="2400" dirty="0"/>
              <a:t>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ultricies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 </a:t>
            </a:r>
            <a:r>
              <a:rPr lang="it-IT" sz="2400" dirty="0" err="1"/>
              <a:t>vel</a:t>
            </a:r>
            <a:r>
              <a:rPr lang="it-IT" sz="2400" dirty="0"/>
              <a:t> </a:t>
            </a:r>
            <a:r>
              <a:rPr lang="it-IT" sz="2400" dirty="0" err="1"/>
              <a:t>augue</a:t>
            </a:r>
            <a:r>
              <a:rPr lang="it-IT" sz="2400" dirty="0"/>
              <a:t>. </a:t>
            </a:r>
            <a:r>
              <a:rPr lang="it-IT" sz="2400" dirty="0" err="1"/>
              <a:t>Curabitur</a:t>
            </a:r>
            <a:r>
              <a:rPr lang="it-IT" sz="2400" dirty="0"/>
              <a:t> </a:t>
            </a:r>
            <a:r>
              <a:rPr lang="it-IT" sz="2400" dirty="0" err="1"/>
              <a:t>ullamcorper</a:t>
            </a:r>
            <a:r>
              <a:rPr lang="it-IT" sz="2400" dirty="0"/>
              <a:t> </a:t>
            </a:r>
            <a:r>
              <a:rPr lang="it-IT" sz="2400" dirty="0" err="1"/>
              <a:t>ultricies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. </a:t>
            </a:r>
            <a:r>
              <a:rPr lang="it-IT" sz="2400" dirty="0" err="1"/>
              <a:t>Nam</a:t>
            </a:r>
            <a:r>
              <a:rPr lang="it-IT" sz="2400" dirty="0"/>
              <a:t>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dui</a:t>
            </a:r>
            <a:r>
              <a:rPr lang="it-IT" sz="2400" dirty="0"/>
              <a:t>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F0B347-F6CC-4E3E-9BB7-BFAE9D5131C2}"/>
              </a:ext>
            </a:extLst>
          </p:cNvPr>
          <p:cNvSpPr txBox="1"/>
          <p:nvPr/>
        </p:nvSpPr>
        <p:spPr>
          <a:xfrm>
            <a:off x="940253" y="7823823"/>
            <a:ext cx="175991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>
                <a:highlight>
                  <a:srgbClr val="FFFF00"/>
                </a:highlight>
              </a:rPr>
              <a:t>FONT Calibri, </a:t>
            </a:r>
            <a:r>
              <a:rPr lang="it-IT" sz="2400" b="1" u="sng" dirty="0" err="1">
                <a:highlight>
                  <a:srgbClr val="FFFF00"/>
                </a:highlight>
              </a:rPr>
              <a:t>max</a:t>
            </a:r>
            <a:r>
              <a:rPr lang="it-IT" sz="2400" b="1" u="sng" dirty="0">
                <a:highlight>
                  <a:srgbClr val="FFFF00"/>
                </a:highlight>
              </a:rPr>
              <a:t> 24 </a:t>
            </a:r>
            <a:r>
              <a:rPr lang="it-IT" sz="2400" b="1" u="sng" dirty="0" err="1">
                <a:highlight>
                  <a:srgbClr val="FFFF00"/>
                </a:highlight>
              </a:rPr>
              <a:t>pt</a:t>
            </a:r>
            <a:r>
              <a:rPr lang="it-IT" sz="2400" b="1" u="sng" dirty="0">
                <a:highlight>
                  <a:srgbClr val="FFFF00"/>
                </a:highlight>
              </a:rPr>
              <a:t> </a:t>
            </a:r>
            <a:r>
              <a:rPr lang="it-IT" sz="2400" dirty="0" err="1"/>
              <a:t>Temporibus</a:t>
            </a:r>
            <a:r>
              <a:rPr lang="it-IT" sz="2400" dirty="0"/>
              <a:t> </a:t>
            </a:r>
            <a:r>
              <a:rPr lang="it-IT" sz="2400" dirty="0" err="1"/>
              <a:t>autem</a:t>
            </a:r>
            <a:r>
              <a:rPr lang="it-IT" sz="2400" dirty="0"/>
              <a:t> </a:t>
            </a:r>
            <a:r>
              <a:rPr lang="it-IT" sz="2400" dirty="0" err="1"/>
              <a:t>quibusdam</a:t>
            </a:r>
            <a:r>
              <a:rPr lang="it-IT" sz="2400" dirty="0"/>
              <a:t> et aut officiis </a:t>
            </a:r>
            <a:r>
              <a:rPr lang="it-IT" sz="2400" dirty="0" err="1"/>
              <a:t>debitis</a:t>
            </a:r>
            <a:r>
              <a:rPr lang="it-IT" sz="2400" dirty="0"/>
              <a:t> aut rerum </a:t>
            </a:r>
            <a:r>
              <a:rPr lang="it-IT" sz="2400" dirty="0" err="1"/>
              <a:t>necessitatibus</a:t>
            </a:r>
            <a:r>
              <a:rPr lang="it-IT" sz="2400" dirty="0"/>
              <a:t> </a:t>
            </a:r>
            <a:r>
              <a:rPr lang="it-IT" sz="2400" dirty="0" err="1"/>
              <a:t>saepe</a:t>
            </a:r>
            <a:r>
              <a:rPr lang="it-IT" sz="2400" dirty="0"/>
              <a:t> </a:t>
            </a:r>
            <a:r>
              <a:rPr lang="it-IT" sz="2400" dirty="0" err="1"/>
              <a:t>eveniet</a:t>
            </a:r>
            <a:r>
              <a:rPr lang="it-IT" sz="2400" dirty="0"/>
              <a:t> ut et </a:t>
            </a:r>
            <a:r>
              <a:rPr lang="it-IT" sz="2400" dirty="0" err="1"/>
              <a:t>voluptates</a:t>
            </a:r>
            <a:r>
              <a:rPr lang="it-IT" sz="2400" dirty="0"/>
              <a:t> </a:t>
            </a:r>
            <a:r>
              <a:rPr lang="it-IT" sz="2400" dirty="0" err="1"/>
              <a:t>repudiandae</a:t>
            </a:r>
            <a:r>
              <a:rPr lang="it-IT" sz="2400" dirty="0"/>
              <a:t> </a:t>
            </a:r>
            <a:r>
              <a:rPr lang="it-IT" sz="2400" dirty="0" err="1"/>
              <a:t>sint</a:t>
            </a:r>
            <a:r>
              <a:rPr lang="it-IT" sz="2400" dirty="0"/>
              <a:t> et </a:t>
            </a:r>
            <a:r>
              <a:rPr lang="it-IT" sz="2400" dirty="0" err="1"/>
              <a:t>molestiae</a:t>
            </a:r>
            <a:r>
              <a:rPr lang="it-IT" sz="2400" dirty="0"/>
              <a:t> non </a:t>
            </a:r>
            <a:r>
              <a:rPr lang="it-IT" sz="2400" dirty="0" err="1"/>
              <a:t>recusandae</a:t>
            </a:r>
            <a:r>
              <a:rPr lang="it-IT" sz="2400" dirty="0"/>
              <a:t>. </a:t>
            </a:r>
            <a:r>
              <a:rPr lang="it-IT" sz="2400" dirty="0" err="1"/>
              <a:t>Itaque</a:t>
            </a:r>
            <a:r>
              <a:rPr lang="it-IT" sz="2400" dirty="0"/>
              <a:t> </a:t>
            </a:r>
            <a:r>
              <a:rPr lang="it-IT" sz="2400" dirty="0" err="1"/>
              <a:t>earum</a:t>
            </a:r>
            <a:r>
              <a:rPr lang="it-IT" sz="2400" dirty="0"/>
              <a:t> rerum hic </a:t>
            </a:r>
            <a:r>
              <a:rPr lang="it-IT" sz="2400" dirty="0" err="1"/>
              <a:t>tenetur</a:t>
            </a:r>
            <a:r>
              <a:rPr lang="it-IT" sz="2400" dirty="0"/>
              <a:t> a sapiente </a:t>
            </a:r>
            <a:r>
              <a:rPr lang="it-IT" sz="2400" dirty="0" err="1"/>
              <a:t>delectus</a:t>
            </a:r>
            <a:r>
              <a:rPr lang="it-IT" sz="2400" dirty="0"/>
              <a:t>, ut aut </a:t>
            </a:r>
            <a:r>
              <a:rPr lang="it-IT" sz="2400" dirty="0" err="1"/>
              <a:t>reiciendis</a:t>
            </a:r>
            <a:r>
              <a:rPr lang="it-IT" sz="2400" dirty="0"/>
              <a:t> </a:t>
            </a:r>
            <a:r>
              <a:rPr lang="it-IT" sz="2400" dirty="0" err="1"/>
              <a:t>voluptatibus</a:t>
            </a:r>
            <a:r>
              <a:rPr lang="it-IT" sz="2400" dirty="0"/>
              <a:t> </a:t>
            </a:r>
            <a:r>
              <a:rPr lang="it-IT" sz="2400" dirty="0" err="1"/>
              <a:t>maiores</a:t>
            </a:r>
            <a:r>
              <a:rPr lang="it-IT" sz="2400" dirty="0"/>
              <a:t> alias </a:t>
            </a:r>
            <a:r>
              <a:rPr lang="it-IT" sz="2400" dirty="0" err="1"/>
              <a:t>consequatur</a:t>
            </a:r>
            <a:r>
              <a:rPr lang="it-IT" sz="2400" dirty="0"/>
              <a:t> aut </a:t>
            </a:r>
            <a:r>
              <a:rPr lang="it-IT" sz="2400" dirty="0" err="1"/>
              <a:t>perferendis</a:t>
            </a:r>
            <a:r>
              <a:rPr lang="it-IT" sz="2400" dirty="0"/>
              <a:t> </a:t>
            </a:r>
            <a:r>
              <a:rPr lang="it-IT" sz="2400" dirty="0" err="1"/>
              <a:t>doloribus</a:t>
            </a:r>
            <a:r>
              <a:rPr lang="it-IT" sz="2400" dirty="0"/>
              <a:t> </a:t>
            </a:r>
            <a:r>
              <a:rPr lang="it-IT" sz="2400" dirty="0" err="1"/>
              <a:t>asperiores</a:t>
            </a:r>
            <a:r>
              <a:rPr lang="it-IT" sz="2400" dirty="0"/>
              <a:t> </a:t>
            </a:r>
            <a:r>
              <a:rPr lang="it-IT" sz="2400" dirty="0" err="1"/>
              <a:t>repellat</a:t>
            </a:r>
            <a:r>
              <a:rPr lang="it-IT" sz="2400" dirty="0"/>
              <a:t>. Nemo </a:t>
            </a:r>
            <a:r>
              <a:rPr lang="it-IT" sz="2400" dirty="0" err="1"/>
              <a:t>enim</a:t>
            </a:r>
            <a:r>
              <a:rPr lang="it-IT" sz="2400" dirty="0"/>
              <a:t> </a:t>
            </a:r>
            <a:r>
              <a:rPr lang="it-IT" sz="2400" dirty="0" err="1"/>
              <a:t>ipsam</a:t>
            </a:r>
            <a:r>
              <a:rPr lang="it-IT" sz="2400" dirty="0"/>
              <a:t> </a:t>
            </a:r>
            <a:r>
              <a:rPr lang="it-IT" sz="2400" dirty="0" err="1"/>
              <a:t>voluptatem</a:t>
            </a:r>
            <a:r>
              <a:rPr lang="it-IT" sz="2400" dirty="0"/>
              <a:t> </a:t>
            </a:r>
            <a:r>
              <a:rPr lang="it-IT" sz="2400" dirty="0" err="1"/>
              <a:t>quia</a:t>
            </a:r>
            <a:r>
              <a:rPr lang="it-IT" sz="2400" dirty="0"/>
              <a:t> </a:t>
            </a:r>
            <a:r>
              <a:rPr lang="it-IT" sz="2400" dirty="0" err="1"/>
              <a:t>voluptas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aspernatur</a:t>
            </a:r>
            <a:r>
              <a:rPr lang="it-IT" sz="2400" dirty="0"/>
              <a:t> aut </a:t>
            </a:r>
            <a:r>
              <a:rPr lang="it-IT" sz="2400" dirty="0" err="1"/>
              <a:t>odit</a:t>
            </a:r>
            <a:r>
              <a:rPr lang="it-IT" sz="2400" dirty="0"/>
              <a:t> aut </a:t>
            </a:r>
            <a:r>
              <a:rPr lang="it-IT" sz="2400" dirty="0" err="1"/>
              <a:t>fugit</a:t>
            </a:r>
            <a:r>
              <a:rPr lang="it-IT" sz="2400" dirty="0"/>
              <a:t>,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quia</a:t>
            </a:r>
            <a:r>
              <a:rPr lang="it-IT" sz="2400" dirty="0"/>
              <a:t> </a:t>
            </a:r>
            <a:r>
              <a:rPr lang="it-IT" sz="2400" dirty="0" err="1"/>
              <a:t>consequuntur</a:t>
            </a:r>
            <a:r>
              <a:rPr lang="it-IT" sz="2400" dirty="0"/>
              <a:t> magni </a:t>
            </a:r>
            <a:r>
              <a:rPr lang="it-IT" sz="2400" dirty="0" err="1"/>
              <a:t>dolores</a:t>
            </a:r>
            <a:r>
              <a:rPr lang="it-IT" sz="2400" dirty="0"/>
              <a:t> </a:t>
            </a:r>
            <a:r>
              <a:rPr lang="it-IT" sz="2400" dirty="0" err="1"/>
              <a:t>eos</a:t>
            </a:r>
            <a:r>
              <a:rPr lang="it-IT" sz="2400" dirty="0"/>
              <a:t> qui </a:t>
            </a:r>
            <a:r>
              <a:rPr lang="it-IT" sz="2400" dirty="0" err="1"/>
              <a:t>ratione</a:t>
            </a:r>
            <a:r>
              <a:rPr lang="it-IT" sz="2400" dirty="0"/>
              <a:t> </a:t>
            </a:r>
            <a:r>
              <a:rPr lang="it-IT" sz="2400" dirty="0" err="1"/>
              <a:t>voluptatem</a:t>
            </a:r>
            <a:r>
              <a:rPr lang="it-IT" sz="2400" dirty="0"/>
              <a:t> </a:t>
            </a:r>
            <a:r>
              <a:rPr lang="it-IT" sz="2400" dirty="0" err="1"/>
              <a:t>sequi</a:t>
            </a:r>
            <a:r>
              <a:rPr lang="it-IT" sz="2400" dirty="0"/>
              <a:t> </a:t>
            </a:r>
            <a:r>
              <a:rPr lang="it-IT" sz="2400" dirty="0" err="1"/>
              <a:t>nesciunt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Nulla </a:t>
            </a:r>
            <a:r>
              <a:rPr lang="it-IT" sz="2400" dirty="0" err="1"/>
              <a:t>facilisi</a:t>
            </a:r>
            <a:r>
              <a:rPr lang="it-IT" sz="2400" dirty="0"/>
              <a:t>. </a:t>
            </a:r>
            <a:r>
              <a:rPr lang="it-IT" sz="2400" dirty="0" err="1"/>
              <a:t>Vivamus</a:t>
            </a:r>
            <a:r>
              <a:rPr lang="it-IT" sz="2400" dirty="0"/>
              <a:t> a ante </a:t>
            </a:r>
            <a:r>
              <a:rPr lang="it-IT" sz="2400" dirty="0" err="1"/>
              <a:t>vestibulum</a:t>
            </a:r>
            <a:r>
              <a:rPr lang="it-IT" sz="2400" dirty="0"/>
              <a:t>, lacinia </a:t>
            </a:r>
            <a:r>
              <a:rPr lang="it-IT" sz="2400" dirty="0" err="1"/>
              <a:t>lorem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, finibus nunc. </a:t>
            </a:r>
            <a:r>
              <a:rPr lang="it-IT" sz="2400" dirty="0" err="1"/>
              <a:t>Proin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 </a:t>
            </a:r>
            <a:r>
              <a:rPr lang="it-IT" sz="2400" dirty="0" err="1"/>
              <a:t>felis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augue</a:t>
            </a:r>
            <a:r>
              <a:rPr lang="it-IT" sz="2400" dirty="0"/>
              <a:t> </a:t>
            </a:r>
            <a:r>
              <a:rPr lang="it-IT" sz="2400" dirty="0" err="1"/>
              <a:t>volutpat</a:t>
            </a:r>
            <a:r>
              <a:rPr lang="it-IT" sz="2400" dirty="0"/>
              <a:t> </a:t>
            </a:r>
            <a:r>
              <a:rPr lang="it-IT" sz="2400" dirty="0" err="1"/>
              <a:t>ullamcorper</a:t>
            </a:r>
            <a:r>
              <a:rPr lang="it-IT" sz="2400" dirty="0"/>
              <a:t>. </a:t>
            </a:r>
            <a:r>
              <a:rPr lang="it-IT" sz="2400" dirty="0" err="1"/>
              <a:t>Pellentesque</a:t>
            </a:r>
            <a:r>
              <a:rPr lang="it-IT" sz="2400" dirty="0"/>
              <a:t> </a:t>
            </a:r>
            <a:r>
              <a:rPr lang="it-IT" sz="2400" dirty="0" err="1"/>
              <a:t>habitant</a:t>
            </a:r>
            <a:r>
              <a:rPr lang="it-IT" sz="2400" dirty="0"/>
              <a:t> morbi </a:t>
            </a:r>
            <a:r>
              <a:rPr lang="it-IT" sz="2400" dirty="0" err="1"/>
              <a:t>tristique</a:t>
            </a:r>
            <a:r>
              <a:rPr lang="it-IT" sz="2400" dirty="0"/>
              <a:t> </a:t>
            </a:r>
            <a:r>
              <a:rPr lang="it-IT" sz="2400" dirty="0" err="1"/>
              <a:t>senectus</a:t>
            </a:r>
            <a:r>
              <a:rPr lang="it-IT" sz="2400" dirty="0"/>
              <a:t> et </a:t>
            </a:r>
            <a:r>
              <a:rPr lang="it-IT" sz="2400" dirty="0" err="1"/>
              <a:t>netus</a:t>
            </a:r>
            <a:r>
              <a:rPr lang="it-IT" sz="2400" dirty="0"/>
              <a:t> et </a:t>
            </a:r>
            <a:r>
              <a:rPr lang="it-IT" sz="2400" dirty="0" err="1"/>
              <a:t>malesuada</a:t>
            </a:r>
            <a:r>
              <a:rPr lang="it-IT" sz="2400" dirty="0"/>
              <a:t> </a:t>
            </a:r>
            <a:r>
              <a:rPr lang="it-IT" sz="2400" dirty="0" err="1"/>
              <a:t>fames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 </a:t>
            </a:r>
            <a:r>
              <a:rPr lang="it-IT" sz="2400" dirty="0" err="1"/>
              <a:t>turpis</a:t>
            </a:r>
            <a:r>
              <a:rPr lang="it-IT" sz="2400" dirty="0"/>
              <a:t> </a:t>
            </a:r>
            <a:r>
              <a:rPr lang="it-IT" sz="2400" dirty="0" err="1"/>
              <a:t>egestas</a:t>
            </a:r>
            <a:r>
              <a:rPr lang="it-IT" sz="2400" dirty="0"/>
              <a:t>. </a:t>
            </a:r>
            <a:r>
              <a:rPr lang="it-IT" sz="2400" dirty="0" err="1"/>
              <a:t>Vestibulum</a:t>
            </a:r>
            <a:r>
              <a:rPr lang="it-IT" sz="2400" dirty="0"/>
              <a:t> ante ipsum primis in </a:t>
            </a:r>
            <a:r>
              <a:rPr lang="it-IT" sz="2400" dirty="0" err="1"/>
              <a:t>faucibus</a:t>
            </a:r>
            <a:r>
              <a:rPr lang="it-IT" sz="2400" dirty="0"/>
              <a:t> orci </a:t>
            </a:r>
            <a:r>
              <a:rPr lang="it-IT" sz="2400" dirty="0" err="1"/>
              <a:t>luctus</a:t>
            </a:r>
            <a:r>
              <a:rPr lang="it-IT" sz="2400" dirty="0"/>
              <a:t> et </a:t>
            </a:r>
            <a:r>
              <a:rPr lang="it-IT" sz="2400" dirty="0" err="1"/>
              <a:t>ultrices</a:t>
            </a:r>
            <a:r>
              <a:rPr lang="it-IT" sz="2400" dirty="0"/>
              <a:t> </a:t>
            </a:r>
            <a:r>
              <a:rPr lang="it-IT" sz="2400" dirty="0" err="1"/>
              <a:t>posuere</a:t>
            </a:r>
            <a:r>
              <a:rPr lang="it-IT" sz="2400" dirty="0"/>
              <a:t> </a:t>
            </a:r>
            <a:r>
              <a:rPr lang="it-IT" sz="2400" dirty="0" err="1"/>
              <a:t>cubilia</a:t>
            </a:r>
            <a:r>
              <a:rPr lang="it-IT" sz="2400" dirty="0"/>
              <a:t> </a:t>
            </a:r>
            <a:r>
              <a:rPr lang="it-IT" sz="2400" dirty="0" err="1"/>
              <a:t>Curae</a:t>
            </a:r>
            <a:r>
              <a:rPr lang="it-IT" sz="2400" dirty="0"/>
              <a:t>; In </a:t>
            </a:r>
            <a:r>
              <a:rPr lang="it-IT" sz="2400" dirty="0" err="1"/>
              <a:t>hac</a:t>
            </a:r>
            <a:r>
              <a:rPr lang="it-IT" sz="2400" dirty="0"/>
              <a:t> </a:t>
            </a:r>
            <a:r>
              <a:rPr lang="it-IT" sz="2400" dirty="0" err="1"/>
              <a:t>habitasse</a:t>
            </a:r>
            <a:r>
              <a:rPr lang="it-IT" sz="2400" dirty="0"/>
              <a:t> platea </a:t>
            </a:r>
            <a:r>
              <a:rPr lang="it-IT" sz="2400" dirty="0" err="1"/>
              <a:t>dictumst</a:t>
            </a:r>
            <a:r>
              <a:rPr lang="it-IT" sz="2400" dirty="0"/>
              <a:t>. </a:t>
            </a:r>
            <a:r>
              <a:rPr lang="it-IT" sz="2400" dirty="0" err="1"/>
              <a:t>Suspendisse</a:t>
            </a:r>
            <a:r>
              <a:rPr lang="it-IT" sz="2400" dirty="0"/>
              <a:t> potenti. </a:t>
            </a:r>
            <a:r>
              <a:rPr lang="it-IT" sz="2400" dirty="0" err="1"/>
              <a:t>Phasellus</a:t>
            </a:r>
            <a:r>
              <a:rPr lang="it-IT" sz="2400" dirty="0"/>
              <a:t> ut </a:t>
            </a:r>
            <a:r>
              <a:rPr lang="it-IT" sz="2400" dirty="0" err="1"/>
              <a:t>dolor</a:t>
            </a:r>
            <a:r>
              <a:rPr lang="it-IT" sz="2400" dirty="0"/>
              <a:t> </a:t>
            </a:r>
            <a:r>
              <a:rPr lang="it-IT" sz="2400" dirty="0" err="1"/>
              <a:t>eu</a:t>
            </a:r>
            <a:r>
              <a:rPr lang="it-IT" sz="2400" dirty="0"/>
              <a:t> </a:t>
            </a:r>
            <a:r>
              <a:rPr lang="it-IT" sz="2400" dirty="0" err="1"/>
              <a:t>arcu</a:t>
            </a:r>
            <a:r>
              <a:rPr lang="it-IT" sz="2400" dirty="0"/>
              <a:t> </a:t>
            </a:r>
            <a:r>
              <a:rPr lang="it-IT" sz="2400" dirty="0" err="1"/>
              <a:t>imperdiet</a:t>
            </a:r>
            <a:r>
              <a:rPr lang="it-IT" sz="2400" dirty="0"/>
              <a:t> </a:t>
            </a:r>
            <a:r>
              <a:rPr lang="it-IT" sz="2400" dirty="0" err="1"/>
              <a:t>consequat</a:t>
            </a:r>
            <a:r>
              <a:rPr lang="it-IT" sz="2400" dirty="0"/>
              <a:t>.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erat</a:t>
            </a:r>
            <a:r>
              <a:rPr lang="it-IT" sz="2400" dirty="0"/>
              <a:t> </a:t>
            </a:r>
            <a:r>
              <a:rPr lang="it-IT" sz="2400" dirty="0" err="1"/>
              <a:t>volutpat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 err="1"/>
              <a:t>Praesent</a:t>
            </a:r>
            <a:r>
              <a:rPr lang="it-IT" sz="2400" dirty="0"/>
              <a:t>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semper</a:t>
            </a:r>
            <a:r>
              <a:rPr lang="it-IT" sz="2400" dirty="0"/>
              <a:t> ligula. </a:t>
            </a:r>
            <a:r>
              <a:rPr lang="it-IT" sz="2400" dirty="0" err="1"/>
              <a:t>Fusce</a:t>
            </a:r>
            <a:r>
              <a:rPr lang="it-IT" sz="2400" dirty="0"/>
              <a:t> </a:t>
            </a:r>
            <a:r>
              <a:rPr lang="it-IT" sz="2400" dirty="0" err="1"/>
              <a:t>auctor</a:t>
            </a:r>
            <a:r>
              <a:rPr lang="it-IT" sz="2400" dirty="0"/>
              <a:t>,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luctus</a:t>
            </a:r>
            <a:r>
              <a:rPr lang="it-IT" sz="2400" dirty="0"/>
              <a:t>, nunc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,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.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euismod</a:t>
            </a:r>
            <a:r>
              <a:rPr lang="it-IT" sz="2400" dirty="0"/>
              <a:t>,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luctus</a:t>
            </a:r>
            <a:r>
              <a:rPr lang="it-IT" sz="2400" dirty="0"/>
              <a:t>, nunc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,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.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euismod</a:t>
            </a:r>
            <a:r>
              <a:rPr lang="it-IT" sz="2400" dirty="0"/>
              <a:t>,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luctus</a:t>
            </a:r>
            <a:r>
              <a:rPr lang="it-IT" sz="2400" dirty="0"/>
              <a:t>, nunc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,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.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euismod</a:t>
            </a:r>
            <a:r>
              <a:rPr lang="it-IT" sz="2400" dirty="0"/>
              <a:t>,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luctus</a:t>
            </a:r>
            <a:r>
              <a:rPr lang="it-IT" sz="2400" dirty="0"/>
              <a:t>, nunc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,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nisl</a:t>
            </a:r>
            <a:r>
              <a:rPr lang="it-IT" sz="2400" dirty="0"/>
              <a:t>. </a:t>
            </a:r>
            <a:r>
              <a:rPr lang="it-IT" sz="2400" dirty="0" err="1"/>
              <a:t>Sed</a:t>
            </a:r>
            <a:r>
              <a:rPr lang="it-IT" sz="2400" dirty="0"/>
              <a:t> non </a:t>
            </a:r>
            <a:r>
              <a:rPr lang="it-IT" sz="2400" dirty="0" err="1"/>
              <a:t>quam</a:t>
            </a:r>
            <a:r>
              <a:rPr lang="it-IT" sz="2400" dirty="0"/>
              <a:t>. In </a:t>
            </a:r>
            <a:r>
              <a:rPr lang="it-IT" sz="2400" dirty="0" err="1"/>
              <a:t>vel</a:t>
            </a:r>
            <a:r>
              <a:rPr lang="it-IT" sz="2400" dirty="0"/>
              <a:t> mi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augue</a:t>
            </a:r>
            <a:r>
              <a:rPr lang="it-IT" sz="2400" dirty="0"/>
              <a:t> </a:t>
            </a:r>
            <a:r>
              <a:rPr lang="it-IT" sz="2400" dirty="0" err="1"/>
              <a:t>congue</a:t>
            </a:r>
            <a:r>
              <a:rPr lang="it-IT" sz="2400" dirty="0"/>
              <a:t> </a:t>
            </a:r>
            <a:r>
              <a:rPr lang="it-IT" sz="2400" dirty="0" err="1"/>
              <a:t>elementum</a:t>
            </a:r>
            <a:r>
              <a:rPr lang="it-IT" sz="2400" dirty="0"/>
              <a:t>. Morbi in ipsum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pede</a:t>
            </a:r>
            <a:r>
              <a:rPr lang="it-IT" sz="2400" dirty="0"/>
              <a:t> </a:t>
            </a:r>
            <a:r>
              <a:rPr lang="it-IT" sz="2400" dirty="0" err="1"/>
              <a:t>facilisis</a:t>
            </a:r>
            <a:r>
              <a:rPr lang="it-IT" sz="2400" dirty="0"/>
              <a:t> </a:t>
            </a:r>
            <a:r>
              <a:rPr lang="it-IT" sz="2400" dirty="0" err="1"/>
              <a:t>laoreet</a:t>
            </a:r>
            <a:r>
              <a:rPr lang="it-IT" sz="2400" dirty="0"/>
              <a:t>. </a:t>
            </a:r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lacus</a:t>
            </a:r>
            <a:r>
              <a:rPr lang="it-IT" sz="2400" dirty="0"/>
              <a:t> nunc, viverra </a:t>
            </a:r>
            <a:r>
              <a:rPr lang="it-IT" sz="2400" dirty="0" err="1"/>
              <a:t>nec</a:t>
            </a:r>
            <a:r>
              <a:rPr lang="it-IT" sz="2400" dirty="0"/>
              <a:t>, </a:t>
            </a:r>
            <a:r>
              <a:rPr lang="it-IT" sz="2400" dirty="0" err="1"/>
              <a:t>blandit</a:t>
            </a:r>
            <a:r>
              <a:rPr lang="it-IT" sz="2400" dirty="0"/>
              <a:t> </a:t>
            </a:r>
            <a:r>
              <a:rPr lang="it-IT" sz="2400" dirty="0" err="1"/>
              <a:t>vel</a:t>
            </a:r>
            <a:r>
              <a:rPr lang="it-IT" sz="2400" dirty="0"/>
              <a:t>, </a:t>
            </a:r>
            <a:r>
              <a:rPr lang="it-IT" sz="2400" dirty="0" err="1"/>
              <a:t>egestas</a:t>
            </a:r>
            <a:r>
              <a:rPr lang="it-IT" sz="2400" dirty="0"/>
              <a:t> et, </a:t>
            </a:r>
            <a:r>
              <a:rPr lang="it-IT" sz="2400" dirty="0" err="1"/>
              <a:t>augue</a:t>
            </a:r>
            <a:r>
              <a:rPr lang="it-IT" sz="2400" dirty="0"/>
              <a:t>. </a:t>
            </a:r>
            <a:r>
              <a:rPr lang="it-IT" sz="2400" dirty="0" err="1"/>
              <a:t>Vestibulum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malesuada</a:t>
            </a:r>
            <a:r>
              <a:rPr lang="it-IT" sz="2400" dirty="0"/>
              <a:t> </a:t>
            </a:r>
            <a:r>
              <a:rPr lang="it-IT" sz="2400" dirty="0" err="1"/>
              <a:t>tellus</a:t>
            </a:r>
            <a:r>
              <a:rPr lang="it-IT" sz="2400" dirty="0"/>
              <a:t>. Ut </a:t>
            </a:r>
            <a:r>
              <a:rPr lang="it-IT" sz="2400" dirty="0" err="1"/>
              <a:t>ultrices</a:t>
            </a:r>
            <a:r>
              <a:rPr lang="it-IT" sz="2400" dirty="0"/>
              <a:t> </a:t>
            </a:r>
            <a:r>
              <a:rPr lang="it-IT" sz="2400" dirty="0" err="1"/>
              <a:t>ultrices</a:t>
            </a:r>
            <a:r>
              <a:rPr lang="it-IT" sz="2400" dirty="0"/>
              <a:t> </a:t>
            </a:r>
            <a:r>
              <a:rPr lang="it-IT" sz="2400" dirty="0" err="1"/>
              <a:t>enim</a:t>
            </a:r>
            <a:r>
              <a:rPr lang="it-IT" sz="2400" dirty="0"/>
              <a:t>. </a:t>
            </a:r>
            <a:r>
              <a:rPr lang="it-IT" sz="2400" dirty="0" err="1"/>
              <a:t>Curabitur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mauris</a:t>
            </a:r>
            <a:r>
              <a:rPr lang="it-IT" sz="2400" dirty="0"/>
              <a:t>. Morbi in </a:t>
            </a:r>
            <a:r>
              <a:rPr lang="it-IT" sz="2400" dirty="0" err="1"/>
              <a:t>dui</a:t>
            </a:r>
            <a:r>
              <a:rPr lang="it-IT" sz="2400" dirty="0"/>
              <a:t> </a:t>
            </a:r>
            <a:r>
              <a:rPr lang="it-IT" sz="2400" dirty="0" err="1"/>
              <a:t>quis</a:t>
            </a:r>
            <a:r>
              <a:rPr lang="it-IT" sz="2400" dirty="0"/>
              <a:t> est pulvinar </a:t>
            </a:r>
            <a:r>
              <a:rPr lang="it-IT" sz="2400" dirty="0" err="1"/>
              <a:t>ullamcorper</a:t>
            </a:r>
            <a:r>
              <a:rPr lang="it-IT" sz="2400" dirty="0"/>
              <a:t>. Nulla </a:t>
            </a:r>
            <a:r>
              <a:rPr lang="it-IT" sz="2400" dirty="0" err="1"/>
              <a:t>facilisi</a:t>
            </a:r>
            <a:r>
              <a:rPr lang="it-IT" sz="2400" dirty="0"/>
              <a:t>. </a:t>
            </a:r>
            <a:r>
              <a:rPr lang="it-IT" sz="2400" dirty="0" err="1"/>
              <a:t>Integer</a:t>
            </a:r>
            <a:r>
              <a:rPr lang="it-IT" sz="2400" dirty="0"/>
              <a:t> lacinia </a:t>
            </a:r>
            <a:r>
              <a:rPr lang="it-IT" sz="2400" dirty="0" err="1"/>
              <a:t>sollicitudin</a:t>
            </a:r>
            <a:r>
              <a:rPr lang="it-IT" sz="2400" dirty="0"/>
              <a:t> massa. Cras </a:t>
            </a:r>
            <a:r>
              <a:rPr lang="it-IT" sz="2400" dirty="0" err="1"/>
              <a:t>metus.Sed</a:t>
            </a:r>
            <a:r>
              <a:rPr lang="it-IT" sz="2400" dirty="0"/>
              <a:t>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ultrices</a:t>
            </a:r>
            <a:r>
              <a:rPr lang="it-IT" sz="2400" dirty="0"/>
              <a:t> </a:t>
            </a:r>
            <a:r>
              <a:rPr lang="it-IT" sz="2400" dirty="0" err="1"/>
              <a:t>mauris</a:t>
            </a:r>
            <a:r>
              <a:rPr lang="it-IT" sz="2400" dirty="0"/>
              <a:t>. </a:t>
            </a:r>
            <a:r>
              <a:rPr lang="it-IT" sz="2400" dirty="0" err="1"/>
              <a:t>Integer</a:t>
            </a:r>
            <a:r>
              <a:rPr lang="it-IT" sz="2400" dirty="0"/>
              <a:t> ante </a:t>
            </a:r>
            <a:r>
              <a:rPr lang="it-IT" sz="2400" dirty="0" err="1"/>
              <a:t>arcu</a:t>
            </a:r>
            <a:r>
              <a:rPr lang="it-IT" sz="2400" dirty="0"/>
              <a:t>, </a:t>
            </a:r>
            <a:r>
              <a:rPr lang="it-IT" sz="2400" dirty="0" err="1"/>
              <a:t>accumsan</a:t>
            </a:r>
            <a:r>
              <a:rPr lang="it-IT" sz="2400" dirty="0"/>
              <a:t> a, </a:t>
            </a:r>
            <a:r>
              <a:rPr lang="it-IT" sz="2400" dirty="0" err="1"/>
              <a:t>consectetuer</a:t>
            </a:r>
            <a:r>
              <a:rPr lang="it-IT" sz="2400" dirty="0"/>
              <a:t> </a:t>
            </a:r>
            <a:r>
              <a:rPr lang="it-IT" sz="2400" dirty="0" err="1"/>
              <a:t>eget</a:t>
            </a:r>
            <a:r>
              <a:rPr lang="it-IT" sz="2400" dirty="0"/>
              <a:t>, </a:t>
            </a:r>
            <a:r>
              <a:rPr lang="it-IT" sz="2400" dirty="0" err="1"/>
              <a:t>posuere</a:t>
            </a:r>
            <a:r>
              <a:rPr lang="it-IT" sz="2400" dirty="0"/>
              <a:t> ut, </a:t>
            </a:r>
            <a:r>
              <a:rPr lang="it-IT" sz="2400" dirty="0" err="1"/>
              <a:t>mauris</a:t>
            </a:r>
            <a:r>
              <a:rPr lang="it-IT" sz="2400" dirty="0"/>
              <a:t>. </a:t>
            </a:r>
            <a:r>
              <a:rPr lang="it-IT" sz="2400" dirty="0" err="1"/>
              <a:t>Praesent</a:t>
            </a:r>
            <a:r>
              <a:rPr lang="it-IT" sz="2400" dirty="0"/>
              <a:t> </a:t>
            </a:r>
            <a:r>
              <a:rPr lang="it-IT" sz="2400" dirty="0" err="1"/>
              <a:t>adipiscing</a:t>
            </a:r>
            <a:r>
              <a:rPr lang="it-IT" sz="2400" dirty="0"/>
              <a:t>. </a:t>
            </a:r>
            <a:r>
              <a:rPr lang="it-IT" sz="2400" dirty="0" err="1"/>
              <a:t>Phasellus</a:t>
            </a:r>
            <a:r>
              <a:rPr lang="it-IT" sz="2400" dirty="0"/>
              <a:t> </a:t>
            </a:r>
            <a:r>
              <a:rPr lang="it-IT" sz="2400" dirty="0" err="1"/>
              <a:t>ullamcorper</a:t>
            </a:r>
            <a:r>
              <a:rPr lang="it-IT" sz="2400" dirty="0"/>
              <a:t> ipsum </a:t>
            </a:r>
            <a:r>
              <a:rPr lang="it-IT" sz="2400" dirty="0" err="1"/>
              <a:t>rutrum</a:t>
            </a:r>
            <a:r>
              <a:rPr lang="it-IT" sz="2400" dirty="0"/>
              <a:t> nunc. Nunc </a:t>
            </a:r>
            <a:r>
              <a:rPr lang="it-IT" sz="2400" dirty="0" err="1"/>
              <a:t>nonummy</a:t>
            </a:r>
            <a:r>
              <a:rPr lang="it-IT" sz="2400" dirty="0"/>
              <a:t> </a:t>
            </a:r>
            <a:r>
              <a:rPr lang="it-IT" sz="2400" dirty="0" err="1"/>
              <a:t>metus</a:t>
            </a:r>
            <a:r>
              <a:rPr lang="it-IT" sz="2400" dirty="0"/>
              <a:t>. </a:t>
            </a:r>
            <a:r>
              <a:rPr lang="it-IT" sz="2400" dirty="0" err="1"/>
              <a:t>Vestibulum</a:t>
            </a:r>
            <a:r>
              <a:rPr lang="it-IT" sz="2400" dirty="0"/>
              <a:t> </a:t>
            </a:r>
            <a:r>
              <a:rPr lang="it-IT" sz="2400" dirty="0" err="1"/>
              <a:t>volutpat</a:t>
            </a:r>
            <a:r>
              <a:rPr lang="it-IT" sz="2400" dirty="0"/>
              <a:t> </a:t>
            </a:r>
            <a:r>
              <a:rPr lang="it-IT" sz="2400" dirty="0" err="1"/>
              <a:t>pretium</a:t>
            </a:r>
            <a:r>
              <a:rPr lang="it-IT" sz="2400" dirty="0"/>
              <a:t> libero. Cras id </a:t>
            </a:r>
            <a:r>
              <a:rPr lang="it-IT" sz="2400" dirty="0" err="1"/>
              <a:t>dui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ut eros et </a:t>
            </a:r>
            <a:r>
              <a:rPr lang="it-IT" sz="2400" dirty="0" err="1"/>
              <a:t>nisl</a:t>
            </a:r>
            <a:r>
              <a:rPr lang="it-IT" sz="2400" dirty="0"/>
              <a:t> </a:t>
            </a:r>
            <a:r>
              <a:rPr lang="it-IT" sz="2400" dirty="0" err="1"/>
              <a:t>sagittis</a:t>
            </a:r>
            <a:r>
              <a:rPr lang="it-IT" sz="2400" dirty="0"/>
              <a:t> </a:t>
            </a:r>
            <a:r>
              <a:rPr lang="it-IT" sz="2400" dirty="0" err="1"/>
              <a:t>vestibulum</a:t>
            </a:r>
            <a:r>
              <a:rPr lang="it-IT" sz="2400" dirty="0"/>
              <a:t>. </a:t>
            </a:r>
            <a:r>
              <a:rPr lang="it-IT" sz="2400" dirty="0" err="1"/>
              <a:t>Nullam</a:t>
            </a:r>
            <a:r>
              <a:rPr lang="it-IT" sz="2400" dirty="0"/>
              <a:t> nulla eros, </a:t>
            </a:r>
            <a:r>
              <a:rPr lang="it-IT" sz="2400" dirty="0" err="1"/>
              <a:t>ultricies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, </a:t>
            </a:r>
            <a:r>
              <a:rPr lang="it-IT" sz="2400" dirty="0" err="1"/>
              <a:t>nonummy</a:t>
            </a:r>
            <a:r>
              <a:rPr lang="it-IT" sz="2400" dirty="0"/>
              <a:t> id, </a:t>
            </a:r>
            <a:r>
              <a:rPr lang="it-IT" sz="2400" dirty="0" err="1"/>
              <a:t>imperdiet</a:t>
            </a:r>
            <a:r>
              <a:rPr lang="it-IT" sz="2400" dirty="0"/>
              <a:t> </a:t>
            </a:r>
            <a:r>
              <a:rPr lang="it-IT" sz="2400" dirty="0" err="1"/>
              <a:t>feugiat</a:t>
            </a:r>
            <a:r>
              <a:rPr lang="it-IT" sz="2400" dirty="0"/>
              <a:t>, </a:t>
            </a:r>
            <a:r>
              <a:rPr lang="it-IT" sz="2400" dirty="0" err="1"/>
              <a:t>pede</a:t>
            </a:r>
            <a:r>
              <a:rPr lang="it-IT" sz="2400" dirty="0"/>
              <a:t>.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lectus</a:t>
            </a:r>
            <a:r>
              <a:rPr lang="it-IT" sz="2400" dirty="0"/>
              <a:t>. </a:t>
            </a:r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mollis</a:t>
            </a:r>
            <a:r>
              <a:rPr lang="it-IT" sz="2400" dirty="0"/>
              <a:t> </a:t>
            </a:r>
            <a:r>
              <a:rPr lang="it-IT" sz="2400" dirty="0" err="1"/>
              <a:t>hendrerit</a:t>
            </a:r>
            <a:r>
              <a:rPr lang="it-IT" sz="2400" dirty="0"/>
              <a:t> </a:t>
            </a:r>
            <a:r>
              <a:rPr lang="it-IT" sz="2400" dirty="0" err="1"/>
              <a:t>risus</a:t>
            </a:r>
            <a:r>
              <a:rPr lang="it-IT" sz="2400" dirty="0"/>
              <a:t>. </a:t>
            </a:r>
            <a:r>
              <a:rPr lang="it-IT" sz="2400" dirty="0" err="1"/>
              <a:t>Phasellus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 </a:t>
            </a:r>
            <a:r>
              <a:rPr lang="it-IT" sz="2400" dirty="0" err="1"/>
              <a:t>sem</a:t>
            </a:r>
            <a:r>
              <a:rPr lang="it-IT" sz="2400" dirty="0"/>
              <a:t> in </a:t>
            </a:r>
            <a:r>
              <a:rPr lang="it-IT" sz="2400" dirty="0" err="1"/>
              <a:t>justo</a:t>
            </a:r>
            <a:r>
              <a:rPr lang="it-IT" sz="2400" dirty="0"/>
              <a:t> </a:t>
            </a:r>
            <a:r>
              <a:rPr lang="it-IT" sz="2400" dirty="0" err="1"/>
              <a:t>pellentesque</a:t>
            </a:r>
            <a:r>
              <a:rPr lang="it-IT" sz="2400" dirty="0"/>
              <a:t> </a:t>
            </a:r>
            <a:r>
              <a:rPr lang="it-IT" sz="2400" dirty="0" err="1"/>
              <a:t>facilisis</a:t>
            </a:r>
            <a:r>
              <a:rPr lang="it-IT" sz="2400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818764-73FD-4143-B420-8CC429D7837A}"/>
              </a:ext>
            </a:extLst>
          </p:cNvPr>
          <p:cNvSpPr txBox="1"/>
          <p:nvPr/>
        </p:nvSpPr>
        <p:spPr>
          <a:xfrm>
            <a:off x="1004621" y="6984389"/>
            <a:ext cx="1753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Helvetica" panose="020B0604020202020204" pitchFamily="34" charset="0"/>
              </a:rPr>
              <a:t>INTRODUCTION or ABSTRACT (</a:t>
            </a:r>
            <a:r>
              <a:rPr lang="it-IT" sz="3600" b="1" dirty="0" err="1">
                <a:latin typeface="Helvetica" panose="020B0604020202020204" pitchFamily="34" charset="0"/>
              </a:rPr>
              <a:t>Helvetica</a:t>
            </a:r>
            <a:r>
              <a:rPr lang="it-IT" sz="3600" b="1" dirty="0">
                <a:latin typeface="Helvetica" panose="020B0604020202020204" pitchFamily="34" charset="0"/>
              </a:rPr>
              <a:t> </a:t>
            </a:r>
            <a:r>
              <a:rPr lang="it-IT" sz="3600" b="1" dirty="0" err="1">
                <a:latin typeface="Helvetica" panose="020B0604020202020204" pitchFamily="34" charset="0"/>
              </a:rPr>
              <a:t>Bold</a:t>
            </a:r>
            <a:r>
              <a:rPr lang="it-IT" sz="3600" b="1" dirty="0">
                <a:latin typeface="Helvetica" panose="020B0604020202020204" pitchFamily="34" charset="0"/>
              </a:rPr>
              <a:t> - </a:t>
            </a:r>
            <a:r>
              <a:rPr lang="it-IT" sz="3600" b="1" dirty="0" err="1">
                <a:latin typeface="Helvetica" panose="020B0604020202020204" pitchFamily="34" charset="0"/>
              </a:rPr>
              <a:t>max</a:t>
            </a:r>
            <a:r>
              <a:rPr lang="it-IT" sz="3600" b="1" dirty="0">
                <a:latin typeface="Helvetica" panose="020B0604020202020204" pitchFamily="34" charset="0"/>
              </a:rPr>
              <a:t> 36 </a:t>
            </a:r>
            <a:r>
              <a:rPr lang="it-IT" sz="3600" b="1" dirty="0" err="1">
                <a:latin typeface="Helvetica" panose="020B0604020202020204" pitchFamily="34" charset="0"/>
              </a:rPr>
              <a:t>pt</a:t>
            </a:r>
            <a:r>
              <a:rPr lang="it-IT" sz="3600" b="1" dirty="0">
                <a:latin typeface="Helvetica" panose="020B0604020202020204" pitchFamily="34" charset="0"/>
              </a:rPr>
              <a:t>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B52A41-E701-4D83-BD5B-FF3DB5F889E8}"/>
              </a:ext>
            </a:extLst>
          </p:cNvPr>
          <p:cNvSpPr txBox="1"/>
          <p:nvPr/>
        </p:nvSpPr>
        <p:spPr>
          <a:xfrm>
            <a:off x="1004620" y="25150554"/>
            <a:ext cx="166010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>
                <a:highlight>
                  <a:srgbClr val="FFFF00"/>
                </a:highlight>
              </a:rPr>
              <a:t>FONT Calibri, </a:t>
            </a:r>
            <a:r>
              <a:rPr lang="it-IT" sz="2400" b="1" u="sng" dirty="0" err="1">
                <a:highlight>
                  <a:srgbClr val="FFFF00"/>
                </a:highlight>
              </a:rPr>
              <a:t>max</a:t>
            </a:r>
            <a:r>
              <a:rPr lang="it-IT" sz="2400" b="1" u="sng" dirty="0">
                <a:highlight>
                  <a:srgbClr val="FFFF00"/>
                </a:highlight>
              </a:rPr>
              <a:t> 24 </a:t>
            </a:r>
            <a:r>
              <a:rPr lang="it-IT" sz="2400" b="1" u="sng" dirty="0" err="1">
                <a:highlight>
                  <a:srgbClr val="FFFF00"/>
                </a:highlight>
              </a:rPr>
              <a:t>pt</a:t>
            </a:r>
            <a:r>
              <a:rPr lang="it-IT" sz="2400" b="1" u="sng" dirty="0">
                <a:highlight>
                  <a:srgbClr val="FFFF00"/>
                </a:highlight>
              </a:rPr>
              <a:t>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rhoncus.Maecenas</a:t>
            </a:r>
            <a:r>
              <a:rPr lang="it-IT" sz="2400" dirty="0"/>
              <a:t> tempus, </a:t>
            </a:r>
            <a:r>
              <a:rPr lang="it-IT" sz="2400" dirty="0" err="1"/>
              <a:t>tellus</a:t>
            </a:r>
            <a:r>
              <a:rPr lang="it-IT" sz="2400" dirty="0"/>
              <a:t>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condimentum</a:t>
            </a:r>
            <a:r>
              <a:rPr lang="it-IT" sz="2400" dirty="0"/>
              <a:t> </a:t>
            </a:r>
            <a:r>
              <a:rPr lang="it-IT" sz="2400" dirty="0" err="1"/>
              <a:t>rhoncus</a:t>
            </a:r>
            <a:r>
              <a:rPr lang="it-IT" sz="2400" dirty="0"/>
              <a:t>, </a:t>
            </a:r>
            <a:r>
              <a:rPr lang="it-IT" sz="2400" dirty="0" err="1"/>
              <a:t>sem</a:t>
            </a:r>
            <a:r>
              <a:rPr lang="it-IT" sz="2400" dirty="0"/>
              <a:t> </a:t>
            </a:r>
            <a:r>
              <a:rPr lang="it-IT" sz="2400" dirty="0" err="1"/>
              <a:t>quam</a:t>
            </a:r>
            <a:r>
              <a:rPr lang="it-IT" sz="2400" dirty="0"/>
              <a:t> </a:t>
            </a:r>
            <a:r>
              <a:rPr lang="it-IT" sz="2400" dirty="0" err="1"/>
              <a:t>semper</a:t>
            </a:r>
            <a:r>
              <a:rPr lang="it-IT" sz="2400" dirty="0"/>
              <a:t> libero,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adipiscing</a:t>
            </a:r>
            <a:r>
              <a:rPr lang="it-IT" sz="2400" dirty="0"/>
              <a:t> </a:t>
            </a:r>
            <a:r>
              <a:rPr lang="it-IT" sz="2400" dirty="0" err="1"/>
              <a:t>sem</a:t>
            </a:r>
            <a:r>
              <a:rPr lang="it-IT" sz="2400" dirty="0"/>
              <a:t> </a:t>
            </a:r>
            <a:r>
              <a:rPr lang="it-IT" sz="2400" dirty="0" err="1"/>
              <a:t>neque</a:t>
            </a:r>
            <a:r>
              <a:rPr lang="it-IT" sz="2400" dirty="0"/>
              <a:t> </a:t>
            </a:r>
            <a:r>
              <a:rPr lang="it-IT" sz="2400" dirty="0" err="1"/>
              <a:t>sed</a:t>
            </a:r>
            <a:r>
              <a:rPr lang="it-IT" sz="2400" dirty="0"/>
              <a:t> ipsum. </a:t>
            </a:r>
            <a:r>
              <a:rPr lang="it-IT" sz="2400" dirty="0" err="1"/>
              <a:t>Nam</a:t>
            </a:r>
            <a:r>
              <a:rPr lang="it-IT" sz="2400" dirty="0"/>
              <a:t> </a:t>
            </a:r>
            <a:r>
              <a:rPr lang="it-IT" sz="2400" dirty="0" err="1"/>
              <a:t>quam</a:t>
            </a:r>
            <a:r>
              <a:rPr lang="it-IT" sz="2400" dirty="0"/>
              <a:t> nunc, </a:t>
            </a:r>
            <a:r>
              <a:rPr lang="it-IT" sz="2400" dirty="0" err="1"/>
              <a:t>blandit</a:t>
            </a:r>
            <a:r>
              <a:rPr lang="it-IT" sz="2400" dirty="0"/>
              <a:t> </a:t>
            </a:r>
            <a:r>
              <a:rPr lang="it-IT" sz="2400" dirty="0" err="1"/>
              <a:t>vel</a:t>
            </a:r>
            <a:r>
              <a:rPr lang="it-IT" sz="2400" dirty="0"/>
              <a:t>, </a:t>
            </a:r>
            <a:r>
              <a:rPr lang="it-IT" sz="2400" dirty="0" err="1"/>
              <a:t>luctus</a:t>
            </a:r>
            <a:r>
              <a:rPr lang="it-IT" sz="2400" dirty="0"/>
              <a:t> pulvinar, </a:t>
            </a:r>
            <a:r>
              <a:rPr lang="it-IT" sz="2400" dirty="0" err="1"/>
              <a:t>hendrerit</a:t>
            </a:r>
            <a:r>
              <a:rPr lang="it-IT" sz="2400" dirty="0"/>
              <a:t> id, </a:t>
            </a:r>
            <a:r>
              <a:rPr lang="it-IT" sz="2400" dirty="0" err="1"/>
              <a:t>lorem</a:t>
            </a:r>
            <a:r>
              <a:rPr lang="it-IT" sz="2400" dirty="0"/>
              <a:t>. </a:t>
            </a:r>
            <a:r>
              <a:rPr lang="it-IT" sz="2400" dirty="0" err="1"/>
              <a:t>Maecenas</a:t>
            </a:r>
            <a:r>
              <a:rPr lang="it-IT" sz="2400" dirty="0"/>
              <a:t> </a:t>
            </a:r>
            <a:r>
              <a:rPr lang="it-IT" sz="2400" dirty="0" err="1"/>
              <a:t>nec</a:t>
            </a:r>
            <a:r>
              <a:rPr lang="it-IT" sz="2400" dirty="0"/>
              <a:t> odio et ante </a:t>
            </a:r>
            <a:r>
              <a:rPr lang="it-IT" sz="2400" dirty="0" err="1"/>
              <a:t>tincidunt</a:t>
            </a:r>
            <a:r>
              <a:rPr lang="it-IT" sz="2400" dirty="0"/>
              <a:t> tempus. </a:t>
            </a:r>
            <a:r>
              <a:rPr lang="it-IT" sz="2400" dirty="0" err="1"/>
              <a:t>Donec</a:t>
            </a:r>
            <a:r>
              <a:rPr lang="it-IT" sz="2400" dirty="0"/>
              <a:t> vitae </a:t>
            </a:r>
            <a:r>
              <a:rPr lang="it-IT" sz="2400" dirty="0" err="1"/>
              <a:t>sapien</a:t>
            </a:r>
            <a:r>
              <a:rPr lang="it-IT" sz="2400" dirty="0"/>
              <a:t> ut libero </a:t>
            </a:r>
            <a:r>
              <a:rPr lang="it-IT" sz="2400" dirty="0" err="1"/>
              <a:t>venenatis</a:t>
            </a:r>
            <a:r>
              <a:rPr lang="it-IT" sz="2400" dirty="0"/>
              <a:t> </a:t>
            </a:r>
            <a:r>
              <a:rPr lang="it-IT" sz="2400" dirty="0" err="1"/>
              <a:t>faucibus</a:t>
            </a:r>
            <a:r>
              <a:rPr lang="it-IT" sz="2400" dirty="0"/>
              <a:t>. </a:t>
            </a:r>
            <a:r>
              <a:rPr lang="it-IT" sz="2400" dirty="0" err="1"/>
              <a:t>Nullam</a:t>
            </a:r>
            <a:r>
              <a:rPr lang="it-IT" sz="2400" dirty="0"/>
              <a:t> </a:t>
            </a:r>
            <a:r>
              <a:rPr lang="it-IT" sz="2400" dirty="0" err="1"/>
              <a:t>quis</a:t>
            </a:r>
            <a:r>
              <a:rPr lang="it-IT" sz="2400" dirty="0"/>
              <a:t> ante.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orci </a:t>
            </a:r>
            <a:r>
              <a:rPr lang="it-IT" sz="2400" dirty="0" err="1"/>
              <a:t>eget</a:t>
            </a:r>
            <a:r>
              <a:rPr lang="it-IT" sz="2400" dirty="0"/>
              <a:t> eros </a:t>
            </a:r>
            <a:r>
              <a:rPr lang="it-IT" sz="2400" dirty="0" err="1"/>
              <a:t>faucibus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. </a:t>
            </a:r>
            <a:r>
              <a:rPr lang="it-IT" sz="2400" dirty="0" err="1"/>
              <a:t>Duis</a:t>
            </a:r>
            <a:r>
              <a:rPr lang="it-IT" sz="2400" dirty="0"/>
              <a:t> </a:t>
            </a:r>
            <a:r>
              <a:rPr lang="it-IT" sz="2400" dirty="0" err="1"/>
              <a:t>leo</a:t>
            </a:r>
            <a:r>
              <a:rPr lang="it-IT" sz="2400" dirty="0"/>
              <a:t>.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fringilla</a:t>
            </a:r>
            <a:r>
              <a:rPr lang="it-IT" sz="2400" dirty="0"/>
              <a:t> </a:t>
            </a:r>
            <a:r>
              <a:rPr lang="it-IT" sz="2400" dirty="0" err="1"/>
              <a:t>mauris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nibh</a:t>
            </a:r>
            <a:r>
              <a:rPr lang="it-IT" sz="2400" dirty="0"/>
              <a:t>. </a:t>
            </a:r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sodales</a:t>
            </a:r>
            <a:r>
              <a:rPr lang="it-IT" sz="2400" dirty="0"/>
              <a:t> </a:t>
            </a:r>
            <a:r>
              <a:rPr lang="it-IT" sz="2400" dirty="0" err="1"/>
              <a:t>sagittis</a:t>
            </a:r>
            <a:r>
              <a:rPr lang="it-IT" sz="2400" dirty="0"/>
              <a:t> magna.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consequat</a:t>
            </a:r>
            <a:r>
              <a:rPr lang="it-IT" sz="2400" dirty="0"/>
              <a:t>, </a:t>
            </a:r>
            <a:r>
              <a:rPr lang="it-IT" sz="2400" dirty="0" err="1"/>
              <a:t>leo</a:t>
            </a:r>
            <a:r>
              <a:rPr lang="it-IT" sz="2400" dirty="0"/>
              <a:t>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bibendum</a:t>
            </a:r>
            <a:r>
              <a:rPr lang="it-IT" sz="2400" dirty="0"/>
              <a:t> </a:t>
            </a:r>
            <a:r>
              <a:rPr lang="it-IT" sz="2400" dirty="0" err="1"/>
              <a:t>sodales</a:t>
            </a:r>
            <a:r>
              <a:rPr lang="it-IT" sz="2400" dirty="0"/>
              <a:t>, </a:t>
            </a:r>
            <a:r>
              <a:rPr lang="it-IT" sz="2400" dirty="0" err="1"/>
              <a:t>augue</a:t>
            </a:r>
            <a:r>
              <a:rPr lang="it-IT" sz="2400" dirty="0"/>
              <a:t> </a:t>
            </a:r>
            <a:r>
              <a:rPr lang="it-IT" sz="2400" dirty="0" err="1"/>
              <a:t>velit</a:t>
            </a:r>
            <a:r>
              <a:rPr lang="it-IT" sz="2400" dirty="0"/>
              <a:t> cursus nunc, </a:t>
            </a:r>
            <a:r>
              <a:rPr lang="it-IT" sz="2400" dirty="0" err="1"/>
              <a:t>quis</a:t>
            </a:r>
            <a:r>
              <a:rPr lang="it-IT" sz="2400" dirty="0"/>
              <a:t> gravida magna mi a libero. </a:t>
            </a:r>
            <a:r>
              <a:rPr lang="it-IT" sz="2400" dirty="0" err="1"/>
              <a:t>Fusce</a:t>
            </a:r>
            <a:r>
              <a:rPr lang="it-IT" sz="2400" dirty="0"/>
              <a:t> </a:t>
            </a:r>
            <a:r>
              <a:rPr lang="it-IT" sz="2400" dirty="0" err="1"/>
              <a:t>convallis</a:t>
            </a:r>
            <a:r>
              <a:rPr lang="it-IT" sz="2400" dirty="0"/>
              <a:t> </a:t>
            </a:r>
            <a:r>
              <a:rPr lang="it-IT" sz="2400" dirty="0" err="1"/>
              <a:t>metus</a:t>
            </a:r>
            <a:r>
              <a:rPr lang="it-IT" sz="2400" dirty="0"/>
              <a:t> id </a:t>
            </a:r>
            <a:r>
              <a:rPr lang="it-IT" sz="2400" dirty="0" err="1"/>
              <a:t>felis</a:t>
            </a:r>
            <a:r>
              <a:rPr lang="it-IT" sz="2400" dirty="0"/>
              <a:t> </a:t>
            </a:r>
            <a:r>
              <a:rPr lang="it-IT" sz="2400" dirty="0" err="1"/>
              <a:t>luctus</a:t>
            </a:r>
            <a:r>
              <a:rPr lang="it-IT" sz="2400" dirty="0"/>
              <a:t> </a:t>
            </a:r>
            <a:r>
              <a:rPr lang="it-IT" sz="2400" dirty="0" err="1"/>
              <a:t>adipiscing</a:t>
            </a:r>
            <a:r>
              <a:rPr lang="it-IT" sz="2400" dirty="0"/>
              <a:t>. </a:t>
            </a:r>
            <a:r>
              <a:rPr lang="it-IT" sz="2400" dirty="0" err="1"/>
              <a:t>Pellentesque</a:t>
            </a:r>
            <a:r>
              <a:rPr lang="it-IT" sz="2400" dirty="0"/>
              <a:t> </a:t>
            </a:r>
            <a:r>
              <a:rPr lang="it-IT" sz="2400" dirty="0" err="1"/>
              <a:t>egestas</a:t>
            </a:r>
            <a:r>
              <a:rPr lang="it-IT" sz="2400" dirty="0"/>
              <a:t>, </a:t>
            </a:r>
            <a:r>
              <a:rPr lang="it-IT" sz="2400" dirty="0" err="1"/>
              <a:t>neque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convallis</a:t>
            </a:r>
            <a:r>
              <a:rPr lang="it-IT" sz="2400" dirty="0"/>
              <a:t> pulvinar, </a:t>
            </a:r>
            <a:r>
              <a:rPr lang="it-IT" sz="2400" dirty="0" err="1"/>
              <a:t>justo</a:t>
            </a:r>
            <a:r>
              <a:rPr lang="it-IT" sz="2400" dirty="0"/>
              <a:t> nulla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augue</a:t>
            </a:r>
            <a:r>
              <a:rPr lang="it-IT" sz="2400" dirty="0"/>
              <a:t>, </a:t>
            </a:r>
            <a:r>
              <a:rPr lang="it-IT" sz="2400" dirty="0" err="1"/>
              <a:t>ac</a:t>
            </a:r>
            <a:r>
              <a:rPr lang="it-IT" sz="2400" dirty="0"/>
              <a:t> </a:t>
            </a:r>
            <a:r>
              <a:rPr lang="it-IT" sz="2400" dirty="0" err="1"/>
              <a:t>auctor</a:t>
            </a:r>
            <a:r>
              <a:rPr lang="it-IT" sz="2400" dirty="0"/>
              <a:t> orci </a:t>
            </a:r>
            <a:r>
              <a:rPr lang="it-IT" sz="2400" dirty="0" err="1"/>
              <a:t>leo</a:t>
            </a:r>
            <a:r>
              <a:rPr lang="it-IT" sz="2400" dirty="0"/>
              <a:t> non est. </a:t>
            </a:r>
            <a:r>
              <a:rPr lang="it-IT" sz="2400" dirty="0" err="1"/>
              <a:t>Quisque</a:t>
            </a:r>
            <a:r>
              <a:rPr lang="it-IT" sz="2400" dirty="0"/>
              <a:t> id mi. Ut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 </a:t>
            </a:r>
            <a:r>
              <a:rPr lang="it-IT" sz="2400" dirty="0" err="1"/>
              <a:t>erat</a:t>
            </a:r>
            <a:r>
              <a:rPr lang="it-IT" sz="2400" dirty="0"/>
              <a:t>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feugiat</a:t>
            </a:r>
            <a:r>
              <a:rPr lang="it-IT" sz="2400" dirty="0"/>
              <a:t> </a:t>
            </a:r>
            <a:r>
              <a:rPr lang="it-IT" sz="2400" dirty="0" err="1"/>
              <a:t>lorem</a:t>
            </a:r>
            <a:r>
              <a:rPr lang="it-IT" sz="2400" dirty="0"/>
              <a:t> non </a:t>
            </a:r>
            <a:r>
              <a:rPr lang="it-IT" sz="2400" dirty="0" err="1"/>
              <a:t>metus</a:t>
            </a:r>
            <a:r>
              <a:rPr lang="it-IT" sz="2400" dirty="0"/>
              <a:t>. In </a:t>
            </a:r>
            <a:r>
              <a:rPr lang="it-IT" sz="2400" dirty="0" err="1"/>
              <a:t>sagittis</a:t>
            </a:r>
            <a:r>
              <a:rPr lang="it-IT" sz="2400" dirty="0"/>
              <a:t> </a:t>
            </a:r>
            <a:r>
              <a:rPr lang="it-IT" sz="2400" dirty="0" err="1"/>
              <a:t>consectetur</a:t>
            </a:r>
            <a:r>
              <a:rPr lang="it-IT" sz="2400" dirty="0"/>
              <a:t> ipsum. Cras id </a:t>
            </a:r>
            <a:r>
              <a:rPr lang="it-IT" sz="2400" dirty="0" err="1"/>
              <a:t>dui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leo</a:t>
            </a:r>
            <a:r>
              <a:rPr lang="it-IT" sz="2400" dirty="0"/>
              <a:t> ligula, </a:t>
            </a:r>
            <a:r>
              <a:rPr lang="it-IT" sz="2400" dirty="0" err="1"/>
              <a:t>porttitor</a:t>
            </a:r>
            <a:r>
              <a:rPr lang="it-IT" sz="2400" dirty="0"/>
              <a:t> </a:t>
            </a:r>
            <a:r>
              <a:rPr lang="it-IT" sz="2400" dirty="0" err="1"/>
              <a:t>eu</a:t>
            </a:r>
            <a:r>
              <a:rPr lang="it-IT" sz="2400" dirty="0"/>
              <a:t>, </a:t>
            </a:r>
            <a:r>
              <a:rPr lang="it-IT" sz="2400" dirty="0" err="1"/>
              <a:t>consequat</a:t>
            </a:r>
            <a:r>
              <a:rPr lang="it-IT" sz="2400" dirty="0"/>
              <a:t> vitae,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, </a:t>
            </a:r>
            <a:r>
              <a:rPr lang="it-IT" sz="2400" dirty="0" err="1"/>
              <a:t>enim</a:t>
            </a:r>
            <a:r>
              <a:rPr lang="it-IT" sz="2400" dirty="0"/>
              <a:t>.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lorem</a:t>
            </a:r>
            <a:r>
              <a:rPr lang="it-IT" sz="2400" dirty="0"/>
              <a:t> ante, </a:t>
            </a:r>
            <a:r>
              <a:rPr lang="it-IT" sz="2400" dirty="0" err="1"/>
              <a:t>dapibus</a:t>
            </a:r>
            <a:r>
              <a:rPr lang="it-IT" sz="2400" dirty="0"/>
              <a:t> in, viverra </a:t>
            </a:r>
            <a:r>
              <a:rPr lang="it-IT" sz="2400" dirty="0" err="1"/>
              <a:t>quis</a:t>
            </a:r>
            <a:r>
              <a:rPr lang="it-IT" sz="2400" dirty="0"/>
              <a:t>, </a:t>
            </a:r>
            <a:r>
              <a:rPr lang="it-IT" sz="2400" dirty="0" err="1"/>
              <a:t>feugiat</a:t>
            </a:r>
            <a:r>
              <a:rPr lang="it-IT" sz="2400" dirty="0"/>
              <a:t> a, </a:t>
            </a:r>
            <a:r>
              <a:rPr lang="it-IT" sz="2400" dirty="0" err="1"/>
              <a:t>tellus</a:t>
            </a:r>
            <a:r>
              <a:rPr lang="it-IT" sz="2400" dirty="0"/>
              <a:t>. </a:t>
            </a:r>
            <a:r>
              <a:rPr lang="it-IT" sz="2400" dirty="0" err="1"/>
              <a:t>Vivamus</a:t>
            </a:r>
            <a:r>
              <a:rPr lang="it-IT" sz="2400" dirty="0"/>
              <a:t> </a:t>
            </a:r>
            <a:r>
              <a:rPr lang="it-IT" sz="2400" dirty="0" err="1"/>
              <a:t>elementum</a:t>
            </a:r>
            <a:r>
              <a:rPr lang="it-IT" sz="2400" dirty="0"/>
              <a:t> </a:t>
            </a:r>
            <a:r>
              <a:rPr lang="it-IT" sz="2400" dirty="0" err="1"/>
              <a:t>semper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vulputate</a:t>
            </a:r>
            <a:r>
              <a:rPr lang="it-IT" sz="2400" dirty="0"/>
              <a:t>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tellus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leo</a:t>
            </a:r>
            <a:r>
              <a:rPr lang="it-IT" sz="2400" dirty="0"/>
              <a:t> ligula, </a:t>
            </a:r>
            <a:r>
              <a:rPr lang="it-IT" sz="2400" dirty="0" err="1"/>
              <a:t>porttitor</a:t>
            </a:r>
            <a:r>
              <a:rPr lang="it-IT" sz="2400" dirty="0"/>
              <a:t> </a:t>
            </a:r>
            <a:r>
              <a:rPr lang="it-IT" sz="2400" dirty="0" err="1"/>
              <a:t>eu</a:t>
            </a:r>
            <a:r>
              <a:rPr lang="it-IT" sz="2400" dirty="0"/>
              <a:t>, </a:t>
            </a:r>
            <a:r>
              <a:rPr lang="it-IT" sz="2400" dirty="0" err="1"/>
              <a:t>consequat</a:t>
            </a:r>
            <a:r>
              <a:rPr lang="it-IT" sz="2400" dirty="0"/>
              <a:t> vitae,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, </a:t>
            </a:r>
            <a:r>
              <a:rPr lang="it-IT" sz="2400" dirty="0" err="1"/>
              <a:t>enim</a:t>
            </a:r>
            <a:r>
              <a:rPr lang="it-IT" sz="2400" dirty="0"/>
              <a:t>.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lorem</a:t>
            </a:r>
            <a:r>
              <a:rPr lang="it-IT" sz="2400" dirty="0"/>
              <a:t> ante, </a:t>
            </a:r>
            <a:r>
              <a:rPr lang="it-IT" sz="2400" dirty="0" err="1"/>
              <a:t>dapibus</a:t>
            </a:r>
            <a:r>
              <a:rPr lang="it-IT" sz="2400" dirty="0"/>
              <a:t> in, viverra </a:t>
            </a:r>
            <a:r>
              <a:rPr lang="it-IT" sz="2400" dirty="0" err="1"/>
              <a:t>quis</a:t>
            </a:r>
            <a:r>
              <a:rPr lang="it-IT" sz="2400" dirty="0"/>
              <a:t>, </a:t>
            </a:r>
            <a:r>
              <a:rPr lang="it-IT" sz="2400" dirty="0" err="1"/>
              <a:t>feugiat</a:t>
            </a:r>
            <a:r>
              <a:rPr lang="it-IT" sz="2400" dirty="0"/>
              <a:t> a, </a:t>
            </a:r>
            <a:r>
              <a:rPr lang="it-IT" sz="2400" dirty="0" err="1"/>
              <a:t>tellus</a:t>
            </a:r>
            <a:r>
              <a:rPr lang="it-IT" sz="2400" dirty="0"/>
              <a:t>. </a:t>
            </a:r>
            <a:r>
              <a:rPr lang="it-IT" sz="2400" dirty="0" err="1"/>
              <a:t>Phasellus</a:t>
            </a:r>
            <a:r>
              <a:rPr lang="it-IT" sz="2400" dirty="0"/>
              <a:t> viverra nulla ut </a:t>
            </a:r>
            <a:r>
              <a:rPr lang="it-IT" sz="2400" dirty="0" err="1"/>
              <a:t>metus</a:t>
            </a:r>
            <a:r>
              <a:rPr lang="it-IT" sz="2400" dirty="0"/>
              <a:t> </a:t>
            </a:r>
            <a:r>
              <a:rPr lang="it-IT" sz="2400" dirty="0" err="1"/>
              <a:t>varius</a:t>
            </a:r>
            <a:r>
              <a:rPr lang="it-IT" sz="2400" dirty="0"/>
              <a:t> </a:t>
            </a:r>
            <a:r>
              <a:rPr lang="it-IT" sz="2400" dirty="0" err="1"/>
              <a:t>laoreet</a:t>
            </a:r>
            <a:r>
              <a:rPr lang="it-IT" sz="2400" dirty="0"/>
              <a:t>. </a:t>
            </a:r>
            <a:r>
              <a:rPr lang="it-IT" sz="2400" dirty="0" err="1"/>
              <a:t>Quisque</a:t>
            </a:r>
            <a:r>
              <a:rPr lang="it-IT" sz="2400" dirty="0"/>
              <a:t> </a:t>
            </a:r>
            <a:r>
              <a:rPr lang="it-IT" sz="2400" dirty="0" err="1"/>
              <a:t>rutrum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imperdiet</a:t>
            </a:r>
            <a:r>
              <a:rPr lang="it-IT" sz="2400" dirty="0"/>
              <a:t>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ultricies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 </a:t>
            </a:r>
            <a:r>
              <a:rPr lang="it-IT" sz="2400" dirty="0" err="1"/>
              <a:t>vel</a:t>
            </a:r>
            <a:r>
              <a:rPr lang="it-IT" sz="2400" dirty="0"/>
              <a:t> </a:t>
            </a:r>
            <a:r>
              <a:rPr lang="it-IT" sz="2400" dirty="0" err="1"/>
              <a:t>augue</a:t>
            </a:r>
            <a:r>
              <a:rPr lang="it-IT" sz="2400" dirty="0"/>
              <a:t>. </a:t>
            </a:r>
            <a:r>
              <a:rPr lang="it-IT" sz="2400" dirty="0" err="1"/>
              <a:t>Curabitur</a:t>
            </a:r>
            <a:r>
              <a:rPr lang="it-IT" sz="2400" dirty="0"/>
              <a:t> </a:t>
            </a:r>
            <a:r>
              <a:rPr lang="it-IT" sz="2400" dirty="0" err="1"/>
              <a:t>ullamcorper</a:t>
            </a:r>
            <a:r>
              <a:rPr lang="it-IT" sz="2400" dirty="0"/>
              <a:t> </a:t>
            </a:r>
            <a:r>
              <a:rPr lang="it-IT" sz="2400" dirty="0" err="1"/>
              <a:t>ultricies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. </a:t>
            </a:r>
            <a:r>
              <a:rPr lang="it-IT" sz="2400" dirty="0" err="1"/>
              <a:t>Nam</a:t>
            </a:r>
            <a:r>
              <a:rPr lang="it-IT" sz="2400" dirty="0"/>
              <a:t>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dui</a:t>
            </a:r>
            <a:r>
              <a:rPr lang="it-IT" sz="2400" dirty="0"/>
              <a:t>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rhoncus</a:t>
            </a:r>
            <a:r>
              <a:rPr lang="it-IT" sz="2400" dirty="0"/>
              <a:t>. </a:t>
            </a:r>
            <a:r>
              <a:rPr lang="it-IT" sz="2400" dirty="0" err="1"/>
              <a:t>Etiam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orci </a:t>
            </a:r>
            <a:r>
              <a:rPr lang="it-IT" sz="2400" dirty="0" err="1"/>
              <a:t>eget</a:t>
            </a:r>
            <a:r>
              <a:rPr lang="it-IT" sz="2400" dirty="0"/>
              <a:t> eros </a:t>
            </a:r>
            <a:r>
              <a:rPr lang="it-IT" sz="2400" dirty="0" err="1"/>
              <a:t>faucibus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. </a:t>
            </a:r>
            <a:r>
              <a:rPr lang="it-IT" sz="2400" dirty="0" err="1"/>
              <a:t>Duis</a:t>
            </a:r>
            <a:r>
              <a:rPr lang="it-IT" sz="2400" dirty="0"/>
              <a:t> </a:t>
            </a:r>
            <a:r>
              <a:rPr lang="it-IT" sz="2400" dirty="0" err="1"/>
              <a:t>leo</a:t>
            </a:r>
            <a:r>
              <a:rPr lang="it-IT" sz="2400" dirty="0"/>
              <a:t>.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fringilla</a:t>
            </a:r>
            <a:r>
              <a:rPr lang="it-IT" sz="2400" dirty="0"/>
              <a:t> </a:t>
            </a:r>
            <a:r>
              <a:rPr lang="it-IT" sz="2400" dirty="0" err="1"/>
              <a:t>mauris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</a:t>
            </a:r>
            <a:r>
              <a:rPr lang="it-IT" sz="2400" dirty="0" err="1"/>
              <a:t>nibh</a:t>
            </a:r>
            <a:r>
              <a:rPr lang="it-IT" sz="2400" dirty="0"/>
              <a:t>. </a:t>
            </a:r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sodales</a:t>
            </a:r>
            <a:r>
              <a:rPr lang="it-IT" sz="2400" dirty="0"/>
              <a:t> </a:t>
            </a:r>
            <a:r>
              <a:rPr lang="it-IT" sz="2400" dirty="0" err="1"/>
              <a:t>sagittis</a:t>
            </a:r>
            <a:r>
              <a:rPr lang="it-IT" sz="2400" dirty="0"/>
              <a:t> magna. </a:t>
            </a:r>
            <a:r>
              <a:rPr lang="it-IT" sz="2400" dirty="0" err="1"/>
              <a:t>Sed</a:t>
            </a:r>
            <a:r>
              <a:rPr lang="it-IT" sz="2400" dirty="0"/>
              <a:t> </a:t>
            </a:r>
            <a:r>
              <a:rPr lang="it-IT" sz="2400" dirty="0" err="1"/>
              <a:t>consequat</a:t>
            </a:r>
            <a:r>
              <a:rPr lang="it-IT" sz="2400" dirty="0"/>
              <a:t>, </a:t>
            </a:r>
            <a:r>
              <a:rPr lang="it-IT" sz="2400" dirty="0" err="1"/>
              <a:t>leo</a:t>
            </a:r>
            <a:r>
              <a:rPr lang="it-IT" sz="2400" dirty="0"/>
              <a:t> </a:t>
            </a:r>
            <a:r>
              <a:rPr lang="it-IT" sz="2400" dirty="0" err="1"/>
              <a:t>eget</a:t>
            </a:r>
            <a:r>
              <a:rPr lang="it-IT" sz="2400" dirty="0"/>
              <a:t> </a:t>
            </a:r>
            <a:r>
              <a:rPr lang="it-IT" sz="2400" dirty="0" err="1"/>
              <a:t>bibendum</a:t>
            </a:r>
            <a:r>
              <a:rPr lang="it-IT" sz="2400" dirty="0"/>
              <a:t> </a:t>
            </a:r>
            <a:r>
              <a:rPr lang="it-IT" sz="2400" dirty="0" err="1"/>
              <a:t>sodales</a:t>
            </a:r>
            <a:r>
              <a:rPr lang="it-IT" sz="2400" dirty="0"/>
              <a:t>, </a:t>
            </a:r>
            <a:r>
              <a:rPr lang="it-IT" sz="2400" dirty="0" err="1"/>
              <a:t>augue</a:t>
            </a:r>
            <a:r>
              <a:rPr lang="it-IT" sz="2400" dirty="0"/>
              <a:t> </a:t>
            </a:r>
            <a:r>
              <a:rPr lang="it-IT" sz="2400" dirty="0" err="1"/>
              <a:t>velit</a:t>
            </a:r>
            <a:r>
              <a:rPr lang="it-IT" sz="2400" dirty="0"/>
              <a:t> cursus nunc, </a:t>
            </a:r>
            <a:r>
              <a:rPr lang="it-IT" sz="2400" dirty="0" err="1"/>
              <a:t>quis</a:t>
            </a:r>
            <a:r>
              <a:rPr lang="it-IT" sz="2400" dirty="0"/>
              <a:t> gravida magna mi a libero. </a:t>
            </a:r>
            <a:r>
              <a:rPr lang="it-IT" sz="2400" dirty="0" err="1"/>
              <a:t>Fusce</a:t>
            </a:r>
            <a:r>
              <a:rPr lang="it-IT" sz="2400" dirty="0"/>
              <a:t> </a:t>
            </a:r>
            <a:r>
              <a:rPr lang="it-IT" sz="2400" dirty="0" err="1"/>
              <a:t>vulputate</a:t>
            </a:r>
            <a:r>
              <a:rPr lang="it-IT" sz="2400" dirty="0"/>
              <a:t>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sapien</a:t>
            </a:r>
            <a:r>
              <a:rPr lang="it-IT" sz="2400" dirty="0"/>
              <a:t>. </a:t>
            </a:r>
            <a:r>
              <a:rPr lang="it-IT" sz="2400" dirty="0" err="1"/>
              <a:t>Vestibulum</a:t>
            </a:r>
            <a:r>
              <a:rPr lang="it-IT" sz="2400" dirty="0"/>
              <a:t> </a:t>
            </a:r>
            <a:r>
              <a:rPr lang="it-IT" sz="2400" dirty="0" err="1"/>
              <a:t>purus</a:t>
            </a:r>
            <a:r>
              <a:rPr lang="it-IT" sz="2400" dirty="0"/>
              <a:t> </a:t>
            </a:r>
            <a:r>
              <a:rPr lang="it-IT" sz="2400" dirty="0" err="1"/>
              <a:t>quam</a:t>
            </a:r>
            <a:r>
              <a:rPr lang="it-IT" sz="2400" dirty="0"/>
              <a:t>, </a:t>
            </a:r>
            <a:r>
              <a:rPr lang="it-IT" sz="2400" dirty="0" err="1"/>
              <a:t>scelerisque</a:t>
            </a:r>
            <a:r>
              <a:rPr lang="it-IT" sz="2400" dirty="0"/>
              <a:t> ut, </a:t>
            </a:r>
            <a:r>
              <a:rPr lang="it-IT" sz="2400" dirty="0" err="1"/>
              <a:t>mollis</a:t>
            </a:r>
            <a:r>
              <a:rPr lang="it-IT" sz="2400" dirty="0"/>
              <a:t> </a:t>
            </a:r>
            <a:r>
              <a:rPr lang="it-IT" sz="2400" dirty="0" err="1"/>
              <a:t>sed</a:t>
            </a:r>
            <a:r>
              <a:rPr lang="it-IT" sz="2400" dirty="0"/>
              <a:t>, </a:t>
            </a:r>
            <a:r>
              <a:rPr lang="it-IT" sz="2400" dirty="0" err="1"/>
              <a:t>nonummy</a:t>
            </a:r>
            <a:r>
              <a:rPr lang="it-IT" sz="2400" dirty="0"/>
              <a:t> id, </a:t>
            </a:r>
            <a:r>
              <a:rPr lang="it-IT" sz="2400" dirty="0" err="1"/>
              <a:t>metus</a:t>
            </a:r>
            <a:r>
              <a:rPr lang="it-IT" sz="2400" dirty="0"/>
              <a:t>. </a:t>
            </a:r>
            <a:r>
              <a:rPr lang="it-IT" sz="2400" dirty="0" err="1"/>
              <a:t>Nullam</a:t>
            </a:r>
            <a:r>
              <a:rPr lang="it-IT" sz="2400" dirty="0"/>
              <a:t> </a:t>
            </a:r>
            <a:r>
              <a:rPr lang="it-IT" sz="2400" dirty="0" err="1"/>
              <a:t>accumsan</a:t>
            </a:r>
            <a:r>
              <a:rPr lang="it-IT" sz="2400" dirty="0"/>
              <a:t> </a:t>
            </a:r>
            <a:r>
              <a:rPr lang="it-IT" sz="2400" dirty="0" err="1"/>
              <a:t>lorem</a:t>
            </a:r>
            <a:r>
              <a:rPr lang="it-IT" sz="2400" dirty="0"/>
              <a:t> in </a:t>
            </a:r>
            <a:r>
              <a:rPr lang="it-IT" sz="2400" dirty="0" err="1"/>
              <a:t>dui</a:t>
            </a:r>
            <a:r>
              <a:rPr lang="it-IT" sz="2400" dirty="0"/>
              <a:t>. 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E81824-8772-4B6F-B3AC-8B38527F6A31}"/>
              </a:ext>
            </a:extLst>
          </p:cNvPr>
          <p:cNvSpPr txBox="1"/>
          <p:nvPr/>
        </p:nvSpPr>
        <p:spPr>
          <a:xfrm>
            <a:off x="977342" y="24416638"/>
            <a:ext cx="1160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Helvetica" panose="020B0604020202020204" pitchFamily="34" charset="0"/>
              </a:rPr>
              <a:t>CONCLUSIONS (</a:t>
            </a:r>
            <a:r>
              <a:rPr lang="it-IT" sz="3600" b="1" dirty="0" err="1">
                <a:latin typeface="Helvetica" panose="020B0604020202020204" pitchFamily="34" charset="0"/>
              </a:rPr>
              <a:t>Helvetica</a:t>
            </a:r>
            <a:r>
              <a:rPr lang="it-IT" sz="3600" b="1" dirty="0">
                <a:latin typeface="Helvetica" panose="020B0604020202020204" pitchFamily="34" charset="0"/>
              </a:rPr>
              <a:t> </a:t>
            </a:r>
            <a:r>
              <a:rPr lang="it-IT" sz="3600" b="1" dirty="0" err="1">
                <a:latin typeface="Helvetica" panose="020B0604020202020204" pitchFamily="34" charset="0"/>
              </a:rPr>
              <a:t>Bold</a:t>
            </a:r>
            <a:r>
              <a:rPr lang="it-IT" sz="3600" b="1" dirty="0">
                <a:latin typeface="Helvetica" panose="020B0604020202020204" pitchFamily="34" charset="0"/>
              </a:rPr>
              <a:t> - </a:t>
            </a:r>
            <a:r>
              <a:rPr lang="it-IT" sz="3600" b="1" dirty="0" err="1">
                <a:latin typeface="Helvetica" panose="020B0604020202020204" pitchFamily="34" charset="0"/>
              </a:rPr>
              <a:t>max</a:t>
            </a:r>
            <a:r>
              <a:rPr lang="it-IT" sz="3600" b="1" dirty="0">
                <a:latin typeface="Helvetica" panose="020B0604020202020204" pitchFamily="34" charset="0"/>
              </a:rPr>
              <a:t> 36 </a:t>
            </a:r>
            <a:r>
              <a:rPr lang="it-IT" sz="3600" b="1" dirty="0" err="1">
                <a:latin typeface="Helvetica" panose="020B0604020202020204" pitchFamily="34" charset="0"/>
              </a:rPr>
              <a:t>pt</a:t>
            </a:r>
            <a:r>
              <a:rPr lang="it-IT" sz="3600" b="1" dirty="0">
                <a:latin typeface="Helvetica" panose="020B0604020202020204" pitchFamily="34" charset="0"/>
              </a:rPr>
              <a:t>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6349853-E562-4DC8-852F-E63817FBBBA2}"/>
              </a:ext>
            </a:extLst>
          </p:cNvPr>
          <p:cNvSpPr txBox="1"/>
          <p:nvPr/>
        </p:nvSpPr>
        <p:spPr>
          <a:xfrm>
            <a:off x="893731" y="31469024"/>
            <a:ext cx="11501879" cy="26776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FONT Calibri, </a:t>
            </a:r>
            <a:r>
              <a:rPr lang="it-IT" sz="2400" b="1" dirty="0" err="1"/>
              <a:t>max</a:t>
            </a:r>
            <a:r>
              <a:rPr lang="it-IT" sz="2400" b="1" dirty="0"/>
              <a:t> 24 </a:t>
            </a:r>
            <a:r>
              <a:rPr lang="it-IT" sz="2400" b="1" dirty="0" err="1"/>
              <a:t>pt</a:t>
            </a:r>
            <a:r>
              <a:rPr lang="it-IT" sz="2400" b="1" dirty="0"/>
              <a:t> </a:t>
            </a:r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interdum</a:t>
            </a:r>
            <a:r>
              <a:rPr lang="it-IT" sz="2400" dirty="0"/>
              <a:t>, </a:t>
            </a:r>
            <a:r>
              <a:rPr lang="it-IT" sz="2400" dirty="0" err="1"/>
              <a:t>sapien</a:t>
            </a:r>
            <a:r>
              <a:rPr lang="it-IT" sz="2400" dirty="0"/>
              <a:t> et </a:t>
            </a:r>
            <a:r>
              <a:rPr lang="it-IT" sz="2400" dirty="0" err="1"/>
              <a:t>tempor</a:t>
            </a:r>
            <a:r>
              <a:rPr lang="it-IT" sz="2400" dirty="0"/>
              <a:t> </a:t>
            </a:r>
            <a:r>
              <a:rPr lang="it-IT" sz="2400" dirty="0" err="1"/>
              <a:t>pharetra</a:t>
            </a:r>
            <a:r>
              <a:rPr lang="it-IT" sz="2400" dirty="0"/>
              <a:t>, </a:t>
            </a:r>
            <a:r>
              <a:rPr lang="it-IT" sz="2400" dirty="0" err="1"/>
              <a:t>lorem</a:t>
            </a:r>
            <a:r>
              <a:rPr lang="it-IT" sz="2400" dirty="0"/>
              <a:t> </a:t>
            </a:r>
            <a:r>
              <a:rPr lang="it-IT" sz="2400" dirty="0" err="1"/>
              <a:t>lacus</a:t>
            </a:r>
            <a:r>
              <a:rPr lang="it-IT" sz="2400" dirty="0"/>
              <a:t> </a:t>
            </a:r>
            <a:r>
              <a:rPr lang="it-IT" sz="2400" dirty="0" err="1"/>
              <a:t>mollis</a:t>
            </a:r>
            <a:r>
              <a:rPr lang="it-IT" sz="2400" dirty="0"/>
              <a:t> </a:t>
            </a:r>
            <a:r>
              <a:rPr lang="it-IT" sz="2400" dirty="0" err="1"/>
              <a:t>dui</a:t>
            </a:r>
            <a:r>
              <a:rPr lang="it-IT" sz="2400" dirty="0"/>
              <a:t>, </a:t>
            </a:r>
            <a:r>
              <a:rPr lang="it-IT" sz="2400" dirty="0" err="1"/>
              <a:t>eu</a:t>
            </a:r>
            <a:r>
              <a:rPr lang="it-IT" sz="2400" dirty="0"/>
              <a:t> </a:t>
            </a:r>
            <a:r>
              <a:rPr lang="it-IT" sz="2400" dirty="0" err="1"/>
              <a:t>suscipit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 eros a </a:t>
            </a:r>
            <a:r>
              <a:rPr lang="it-IT" sz="2400" dirty="0" err="1"/>
              <a:t>justo</a:t>
            </a:r>
            <a:r>
              <a:rPr lang="it-IT" sz="2400" dirty="0"/>
              <a:t>. </a:t>
            </a:r>
            <a:r>
              <a:rPr lang="it-IT" sz="2400" dirty="0" err="1"/>
              <a:t>Integer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. Cras </a:t>
            </a:r>
            <a:r>
              <a:rPr lang="it-IT" sz="2400" dirty="0" err="1"/>
              <a:t>dapibus</a:t>
            </a:r>
            <a:r>
              <a:rPr lang="it-IT" sz="2400" dirty="0"/>
              <a:t>. </a:t>
            </a:r>
            <a:r>
              <a:rPr lang="it-IT" sz="2400" dirty="0" err="1"/>
              <a:t>Vivamus</a:t>
            </a:r>
            <a:r>
              <a:rPr lang="it-IT" sz="2400" dirty="0"/>
              <a:t> </a:t>
            </a:r>
            <a:r>
              <a:rPr lang="it-IT" sz="2400" dirty="0" err="1"/>
              <a:t>elementum</a:t>
            </a:r>
            <a:r>
              <a:rPr lang="it-IT" sz="2400" dirty="0"/>
              <a:t> </a:t>
            </a:r>
            <a:r>
              <a:rPr lang="it-IT" sz="2400" dirty="0" err="1"/>
              <a:t>semper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vulputate</a:t>
            </a:r>
            <a:r>
              <a:rPr lang="it-IT" sz="2400" dirty="0"/>
              <a:t>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tellus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leo</a:t>
            </a:r>
            <a:r>
              <a:rPr lang="it-IT" sz="2400" dirty="0"/>
              <a:t> ligula, </a:t>
            </a:r>
            <a:r>
              <a:rPr lang="it-IT" sz="2400" dirty="0" err="1"/>
              <a:t>porttitor</a:t>
            </a:r>
            <a:r>
              <a:rPr lang="it-IT" sz="2400" dirty="0"/>
              <a:t> </a:t>
            </a:r>
            <a:r>
              <a:rPr lang="it-IT" sz="2400" dirty="0" err="1"/>
              <a:t>eu</a:t>
            </a:r>
            <a:r>
              <a:rPr lang="it-IT" sz="2400" dirty="0"/>
              <a:t>, </a:t>
            </a:r>
            <a:r>
              <a:rPr lang="it-IT" sz="2400" dirty="0" err="1"/>
              <a:t>consequat</a:t>
            </a:r>
            <a:r>
              <a:rPr lang="it-IT" sz="2400" dirty="0"/>
              <a:t> vitae,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, </a:t>
            </a:r>
            <a:r>
              <a:rPr lang="it-IT" sz="2400" dirty="0" err="1"/>
              <a:t>enim</a:t>
            </a:r>
            <a:r>
              <a:rPr lang="it-IT" sz="2400" dirty="0"/>
              <a:t>.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lorem</a:t>
            </a:r>
            <a:r>
              <a:rPr lang="it-IT" sz="2400" dirty="0"/>
              <a:t> ante, </a:t>
            </a:r>
            <a:r>
              <a:rPr lang="it-IT" sz="2400" dirty="0" err="1"/>
              <a:t>dapibus</a:t>
            </a:r>
            <a:r>
              <a:rPr lang="it-IT" sz="2400" dirty="0"/>
              <a:t> in, viverra </a:t>
            </a:r>
            <a:r>
              <a:rPr lang="it-IT" sz="2400" dirty="0" err="1"/>
              <a:t>quis</a:t>
            </a:r>
            <a:r>
              <a:rPr lang="it-IT" sz="2400" dirty="0"/>
              <a:t>, </a:t>
            </a:r>
            <a:r>
              <a:rPr lang="it-IT" sz="2400" dirty="0" err="1"/>
              <a:t>feugiat</a:t>
            </a:r>
            <a:r>
              <a:rPr lang="it-IT" sz="2400" dirty="0"/>
              <a:t> a, </a:t>
            </a:r>
            <a:r>
              <a:rPr lang="it-IT" sz="2400" dirty="0" err="1"/>
              <a:t>tellus</a:t>
            </a:r>
            <a:r>
              <a:rPr lang="it-IT" sz="2400" dirty="0"/>
              <a:t>. </a:t>
            </a:r>
            <a:r>
              <a:rPr lang="it-IT" sz="2400" dirty="0" err="1"/>
              <a:t>Phasellus</a:t>
            </a:r>
            <a:r>
              <a:rPr lang="it-IT" sz="2400" dirty="0"/>
              <a:t> viverra nulla ut </a:t>
            </a:r>
            <a:r>
              <a:rPr lang="it-IT" sz="2400" dirty="0" err="1"/>
              <a:t>metus</a:t>
            </a:r>
            <a:r>
              <a:rPr lang="it-IT" sz="2400" dirty="0"/>
              <a:t> </a:t>
            </a:r>
            <a:r>
              <a:rPr lang="it-IT" sz="2400" dirty="0" err="1"/>
              <a:t>varius</a:t>
            </a:r>
            <a:r>
              <a:rPr lang="it-IT" sz="2400" dirty="0"/>
              <a:t> </a:t>
            </a:r>
            <a:r>
              <a:rPr lang="it-IT" sz="2400" dirty="0" err="1"/>
              <a:t>laoreet</a:t>
            </a:r>
            <a:r>
              <a:rPr lang="it-IT" sz="2400" dirty="0"/>
              <a:t>. </a:t>
            </a:r>
            <a:r>
              <a:rPr lang="it-IT" sz="2400" dirty="0" err="1"/>
              <a:t>Quisque</a:t>
            </a:r>
            <a:r>
              <a:rPr lang="it-IT" sz="2400" dirty="0"/>
              <a:t> </a:t>
            </a:r>
            <a:r>
              <a:rPr lang="it-IT" sz="2400" dirty="0" err="1"/>
              <a:t>rutrum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imperdiet.Proin</a:t>
            </a:r>
            <a:r>
              <a:rPr lang="it-IT" sz="2400" dirty="0"/>
              <a:t> magna. </a:t>
            </a:r>
            <a:r>
              <a:rPr lang="it-IT" sz="2400" dirty="0" err="1"/>
              <a:t>Duis</a:t>
            </a:r>
            <a:r>
              <a:rPr lang="it-IT" sz="2400" dirty="0"/>
              <a:t> </a:t>
            </a:r>
            <a:r>
              <a:rPr lang="it-IT" sz="2400" dirty="0" err="1"/>
              <a:t>vel</a:t>
            </a:r>
            <a:r>
              <a:rPr lang="it-IT" sz="2400" dirty="0"/>
              <a:t> </a:t>
            </a:r>
            <a:r>
              <a:rPr lang="it-IT" sz="2400" dirty="0" err="1"/>
              <a:t>nibh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velit</a:t>
            </a:r>
            <a:r>
              <a:rPr lang="it-IT" sz="2400" dirty="0"/>
              <a:t> </a:t>
            </a:r>
            <a:r>
              <a:rPr lang="it-IT" sz="2400" dirty="0" err="1"/>
              <a:t>scelerisque</a:t>
            </a:r>
            <a:r>
              <a:rPr lang="it-IT" sz="2400" dirty="0"/>
              <a:t> </a:t>
            </a:r>
            <a:r>
              <a:rPr lang="it-IT" sz="2400" dirty="0" err="1"/>
              <a:t>suscipit</a:t>
            </a:r>
            <a:r>
              <a:rPr lang="it-IT" sz="2400" dirty="0"/>
              <a:t>. </a:t>
            </a:r>
            <a:r>
              <a:rPr lang="it-IT" sz="2400" dirty="0" err="1"/>
              <a:t>Curabitur</a:t>
            </a:r>
            <a:r>
              <a:rPr lang="it-IT" sz="2400" dirty="0"/>
              <a:t> </a:t>
            </a:r>
            <a:r>
              <a:rPr lang="it-IT" sz="2400" dirty="0" err="1"/>
              <a:t>turpis</a:t>
            </a:r>
            <a:r>
              <a:rPr lang="it-IT" sz="2400" dirty="0"/>
              <a:t>. </a:t>
            </a:r>
            <a:r>
              <a:rPr lang="it-IT" sz="2400" dirty="0" err="1"/>
              <a:t>Vestibulum</a:t>
            </a:r>
            <a:r>
              <a:rPr lang="it-IT" sz="2400" dirty="0"/>
              <a:t> </a:t>
            </a:r>
            <a:r>
              <a:rPr lang="it-IT" sz="2400" dirty="0" err="1"/>
              <a:t>suscipit</a:t>
            </a:r>
            <a:r>
              <a:rPr lang="it-IT" sz="2400" dirty="0"/>
              <a:t> nulla </a:t>
            </a:r>
            <a:r>
              <a:rPr lang="it-IT" sz="2400" dirty="0" err="1"/>
              <a:t>quis</a:t>
            </a:r>
            <a:r>
              <a:rPr lang="it-IT" sz="2400" dirty="0"/>
              <a:t> orci. </a:t>
            </a:r>
            <a:r>
              <a:rPr lang="it-IT" sz="2400" dirty="0" err="1"/>
              <a:t>Fusce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 </a:t>
            </a:r>
            <a:r>
              <a:rPr lang="it-IT" sz="2400" dirty="0" err="1"/>
              <a:t>felis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ligula </a:t>
            </a:r>
            <a:r>
              <a:rPr lang="it-IT" sz="2400" dirty="0" err="1"/>
              <a:t>pharetra</a:t>
            </a:r>
            <a:r>
              <a:rPr lang="it-IT" sz="2400" dirty="0"/>
              <a:t> </a:t>
            </a:r>
            <a:r>
              <a:rPr lang="it-IT" sz="2400" dirty="0" err="1"/>
              <a:t>condimentum</a:t>
            </a:r>
            <a:r>
              <a:rPr lang="it-IT" sz="2400" dirty="0"/>
              <a:t>.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2B55695-8AEB-4021-A94E-6958F1C0BA7E}"/>
              </a:ext>
            </a:extLst>
          </p:cNvPr>
          <p:cNvSpPr txBox="1"/>
          <p:nvPr/>
        </p:nvSpPr>
        <p:spPr>
          <a:xfrm>
            <a:off x="857422" y="30716775"/>
            <a:ext cx="1160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Helvetica" panose="020B0604020202020204" pitchFamily="34" charset="0"/>
              </a:rPr>
              <a:t>REFERENCES (</a:t>
            </a:r>
            <a:r>
              <a:rPr lang="it-IT" sz="3600" b="1" dirty="0" err="1">
                <a:latin typeface="Helvetica" panose="020B0604020202020204" pitchFamily="34" charset="0"/>
              </a:rPr>
              <a:t>Helvetica</a:t>
            </a:r>
            <a:r>
              <a:rPr lang="it-IT" sz="3600" b="1" dirty="0">
                <a:latin typeface="Helvetica" panose="020B0604020202020204" pitchFamily="34" charset="0"/>
              </a:rPr>
              <a:t> </a:t>
            </a:r>
            <a:r>
              <a:rPr lang="it-IT" sz="3600" b="1" dirty="0" err="1">
                <a:latin typeface="Helvetica" panose="020B0604020202020204" pitchFamily="34" charset="0"/>
              </a:rPr>
              <a:t>Bold</a:t>
            </a:r>
            <a:r>
              <a:rPr lang="it-IT" sz="3600" b="1" dirty="0">
                <a:latin typeface="Helvetica" panose="020B0604020202020204" pitchFamily="34" charset="0"/>
              </a:rPr>
              <a:t> - </a:t>
            </a:r>
            <a:r>
              <a:rPr lang="it-IT" sz="3600" b="1" dirty="0" err="1">
                <a:latin typeface="Helvetica" panose="020B0604020202020204" pitchFamily="34" charset="0"/>
              </a:rPr>
              <a:t>max</a:t>
            </a:r>
            <a:r>
              <a:rPr lang="it-IT" sz="3600" b="1" dirty="0">
                <a:latin typeface="Helvetica" panose="020B0604020202020204" pitchFamily="34" charset="0"/>
              </a:rPr>
              <a:t> 36 </a:t>
            </a:r>
            <a:r>
              <a:rPr lang="it-IT" sz="3600" b="1" dirty="0" err="1">
                <a:latin typeface="Helvetica" panose="020B0604020202020204" pitchFamily="34" charset="0"/>
              </a:rPr>
              <a:t>pt</a:t>
            </a:r>
            <a:r>
              <a:rPr lang="it-IT" sz="3600" b="1" dirty="0">
                <a:latin typeface="Helvetica" panose="020B0604020202020204" pitchFamily="34" charset="0"/>
              </a:rPr>
              <a:t>)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5A65F9B-81AD-4584-BF3E-AD97383F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87" y="19718675"/>
            <a:ext cx="8499555" cy="3806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478E8551-49F1-4461-B095-5908E3BC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961" y="24494882"/>
            <a:ext cx="6351589" cy="564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A6DD625-3CBE-42C6-8E4F-00DDAA7BDD34}"/>
              </a:ext>
            </a:extLst>
          </p:cNvPr>
          <p:cNvSpPr txBox="1"/>
          <p:nvPr/>
        </p:nvSpPr>
        <p:spPr>
          <a:xfrm>
            <a:off x="850375" y="34315188"/>
            <a:ext cx="23499222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/>
              <a:t>CONTACTS</a:t>
            </a:r>
            <a:r>
              <a:rPr lang="en-US" sz="2400"/>
              <a:t>: </a:t>
            </a:r>
            <a:r>
              <a:rPr lang="it-IT" sz="2400" b="1"/>
              <a:t>FONT </a:t>
            </a:r>
            <a:r>
              <a:rPr lang="it-IT" sz="2400" b="1" dirty="0"/>
              <a:t>Calibri, </a:t>
            </a:r>
            <a:r>
              <a:rPr lang="it-IT" sz="2400" b="1" dirty="0" err="1"/>
              <a:t>max</a:t>
            </a:r>
            <a:r>
              <a:rPr lang="it-IT" sz="2400" b="1" dirty="0"/>
              <a:t> 24 </a:t>
            </a:r>
            <a:r>
              <a:rPr lang="it-IT" sz="2400" b="1" dirty="0" err="1"/>
              <a:t>pt</a:t>
            </a:r>
            <a:r>
              <a:rPr lang="it-IT" sz="2400" b="1" dirty="0"/>
              <a:t>  </a:t>
            </a:r>
            <a:r>
              <a:rPr lang="en-US" sz="2400"/>
              <a:t>Name Surname | Job Title, Job Title, Job Title | University Email: your.id@university.edu | Phone: (123) 456-7890</a:t>
            </a:r>
            <a:endParaRPr lang="it-IT" sz="2400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542039C-C49B-4EFC-A3D6-9723E0F8606C}"/>
              </a:ext>
            </a:extLst>
          </p:cNvPr>
          <p:cNvSpPr txBox="1"/>
          <p:nvPr/>
        </p:nvSpPr>
        <p:spPr>
          <a:xfrm>
            <a:off x="850375" y="34871594"/>
            <a:ext cx="23499222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/>
              <a:t>CONTACTS</a:t>
            </a:r>
            <a:r>
              <a:rPr lang="en-US" sz="2400"/>
              <a:t>: </a:t>
            </a:r>
            <a:r>
              <a:rPr lang="it-IT" sz="2400" b="1"/>
              <a:t>FONT </a:t>
            </a:r>
            <a:r>
              <a:rPr lang="it-IT" sz="2400" b="1" dirty="0"/>
              <a:t>Calibri, </a:t>
            </a:r>
            <a:r>
              <a:rPr lang="it-IT" sz="2400" b="1" dirty="0" err="1"/>
              <a:t>max</a:t>
            </a:r>
            <a:r>
              <a:rPr lang="it-IT" sz="2400" b="1" dirty="0"/>
              <a:t> 24 </a:t>
            </a:r>
            <a:r>
              <a:rPr lang="it-IT" sz="2400" b="1" dirty="0" err="1"/>
              <a:t>pt</a:t>
            </a:r>
            <a:r>
              <a:rPr lang="it-IT" sz="2400" b="1" dirty="0"/>
              <a:t>  </a:t>
            </a:r>
            <a:r>
              <a:rPr lang="en-US" sz="2400"/>
              <a:t>Name Surname | Job Title, Job Title , Job Title | University Email: your.id@university.edu | Phone: (123) 456-7890</a:t>
            </a:r>
            <a:endParaRPr lang="it-IT" sz="2400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95FA094-508D-4E83-9B03-01A6A284C2DD}"/>
              </a:ext>
            </a:extLst>
          </p:cNvPr>
          <p:cNvSpPr txBox="1"/>
          <p:nvPr/>
        </p:nvSpPr>
        <p:spPr>
          <a:xfrm>
            <a:off x="18937632" y="13633908"/>
            <a:ext cx="548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Fig. 1: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FONT Calibri,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20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pt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xx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5315226-8463-4D94-B161-8FFC54DD9730}"/>
              </a:ext>
            </a:extLst>
          </p:cNvPr>
          <p:cNvSpPr txBox="1"/>
          <p:nvPr/>
        </p:nvSpPr>
        <p:spPr>
          <a:xfrm>
            <a:off x="1004621" y="19013158"/>
            <a:ext cx="862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Fig.2 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FONT Calibri,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20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xx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6D7026-D0E9-4C67-B593-D90AC2CA7EA2}"/>
              </a:ext>
            </a:extLst>
          </p:cNvPr>
          <p:cNvSpPr txBox="1"/>
          <p:nvPr/>
        </p:nvSpPr>
        <p:spPr>
          <a:xfrm>
            <a:off x="1086026" y="23673530"/>
            <a:ext cx="862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Fig.3  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FONT Calibri,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20 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xx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C8A76F4-913A-4ABF-B08D-4F58C93C6F5C}"/>
              </a:ext>
            </a:extLst>
          </p:cNvPr>
          <p:cNvSpPr txBox="1"/>
          <p:nvPr/>
        </p:nvSpPr>
        <p:spPr>
          <a:xfrm>
            <a:off x="18075962" y="30316665"/>
            <a:ext cx="635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Fig.4: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FONT Calibri,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20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5">
                    <a:lumMod val="75000"/>
                  </a:schemeClr>
                </a:solidFill>
              </a:rPr>
              <a:t>xxxxxxxxxxxxxx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5920178-9403-4958-8F06-3F2023DF7D28}"/>
              </a:ext>
            </a:extLst>
          </p:cNvPr>
          <p:cNvSpPr txBox="1"/>
          <p:nvPr/>
        </p:nvSpPr>
        <p:spPr>
          <a:xfrm>
            <a:off x="12740693" y="31436312"/>
            <a:ext cx="11608904" cy="26776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err="1"/>
              <a:t>Donec</a:t>
            </a:r>
            <a:r>
              <a:rPr lang="it-IT" sz="2400" dirty="0"/>
              <a:t> </a:t>
            </a:r>
            <a:r>
              <a:rPr lang="it-IT" sz="2400" dirty="0" err="1"/>
              <a:t>interdum</a:t>
            </a:r>
            <a:r>
              <a:rPr lang="it-IT" sz="2400" dirty="0"/>
              <a:t>, </a:t>
            </a:r>
            <a:r>
              <a:rPr lang="it-IT" sz="2400" dirty="0" err="1"/>
              <a:t>sapien</a:t>
            </a:r>
            <a:r>
              <a:rPr lang="it-IT" sz="2400" dirty="0"/>
              <a:t> et </a:t>
            </a:r>
            <a:r>
              <a:rPr lang="it-IT" sz="2400" dirty="0" err="1"/>
              <a:t>tempor</a:t>
            </a:r>
            <a:r>
              <a:rPr lang="it-IT" sz="2400" dirty="0"/>
              <a:t> </a:t>
            </a:r>
            <a:r>
              <a:rPr lang="it-IT" sz="2400" dirty="0" err="1"/>
              <a:t>pharetra</a:t>
            </a:r>
            <a:r>
              <a:rPr lang="it-IT" sz="2400" dirty="0"/>
              <a:t>, </a:t>
            </a:r>
            <a:r>
              <a:rPr lang="it-IT" sz="2400" dirty="0" err="1"/>
              <a:t>lorem</a:t>
            </a:r>
            <a:r>
              <a:rPr lang="it-IT" sz="2400" dirty="0"/>
              <a:t> </a:t>
            </a:r>
            <a:r>
              <a:rPr lang="it-IT" sz="2400" dirty="0" err="1"/>
              <a:t>lacus</a:t>
            </a:r>
            <a:r>
              <a:rPr lang="it-IT" sz="2400" dirty="0"/>
              <a:t> </a:t>
            </a:r>
            <a:r>
              <a:rPr lang="it-IT" sz="2400" dirty="0" err="1"/>
              <a:t>mollis</a:t>
            </a:r>
            <a:r>
              <a:rPr lang="it-IT" sz="2400" dirty="0"/>
              <a:t> </a:t>
            </a:r>
            <a:r>
              <a:rPr lang="it-IT" sz="2400" dirty="0" err="1"/>
              <a:t>dui</a:t>
            </a:r>
            <a:r>
              <a:rPr lang="it-IT" sz="2400" dirty="0"/>
              <a:t>, </a:t>
            </a:r>
            <a:r>
              <a:rPr lang="it-IT" sz="2400" dirty="0" err="1"/>
              <a:t>eu</a:t>
            </a:r>
            <a:r>
              <a:rPr lang="it-IT" sz="2400" dirty="0"/>
              <a:t> </a:t>
            </a:r>
            <a:r>
              <a:rPr lang="it-IT" sz="2400" dirty="0" err="1"/>
              <a:t>suscipit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 eros a </a:t>
            </a:r>
            <a:r>
              <a:rPr lang="it-IT" sz="2400" dirty="0" err="1"/>
              <a:t>justo</a:t>
            </a:r>
            <a:r>
              <a:rPr lang="it-IT" sz="2400" dirty="0"/>
              <a:t>. </a:t>
            </a:r>
            <a:r>
              <a:rPr lang="it-IT" sz="2400" dirty="0" err="1"/>
              <a:t>Integer</a:t>
            </a:r>
            <a:r>
              <a:rPr lang="it-IT" sz="2400" dirty="0"/>
              <a:t> </a:t>
            </a:r>
            <a:r>
              <a:rPr lang="it-IT" sz="2400" dirty="0" err="1"/>
              <a:t>tincidunt</a:t>
            </a:r>
            <a:r>
              <a:rPr lang="it-IT" sz="2400" dirty="0"/>
              <a:t>. Cras </a:t>
            </a:r>
            <a:r>
              <a:rPr lang="it-IT" sz="2400" dirty="0" err="1"/>
              <a:t>dapibus</a:t>
            </a:r>
            <a:r>
              <a:rPr lang="it-IT" sz="2400" dirty="0"/>
              <a:t>. </a:t>
            </a:r>
            <a:r>
              <a:rPr lang="it-IT" sz="2400" dirty="0" err="1"/>
              <a:t>Vivamus</a:t>
            </a:r>
            <a:r>
              <a:rPr lang="it-IT" sz="2400" dirty="0"/>
              <a:t> </a:t>
            </a:r>
            <a:r>
              <a:rPr lang="it-IT" sz="2400" dirty="0" err="1"/>
              <a:t>elementum</a:t>
            </a:r>
            <a:r>
              <a:rPr lang="it-IT" sz="2400" dirty="0"/>
              <a:t> </a:t>
            </a:r>
            <a:r>
              <a:rPr lang="it-IT" sz="2400" dirty="0" err="1"/>
              <a:t>semper</a:t>
            </a:r>
            <a:r>
              <a:rPr lang="it-IT" sz="2400" dirty="0"/>
              <a:t> </a:t>
            </a:r>
            <a:r>
              <a:rPr lang="it-IT" sz="2400" dirty="0" err="1"/>
              <a:t>nisi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vulputate</a:t>
            </a:r>
            <a:r>
              <a:rPr lang="it-IT" sz="2400" dirty="0"/>
              <a:t>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tellus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leo</a:t>
            </a:r>
            <a:r>
              <a:rPr lang="it-IT" sz="2400" dirty="0"/>
              <a:t> ligula, </a:t>
            </a:r>
            <a:r>
              <a:rPr lang="it-IT" sz="2400" dirty="0" err="1"/>
              <a:t>porttitor</a:t>
            </a:r>
            <a:r>
              <a:rPr lang="it-IT" sz="2400" dirty="0"/>
              <a:t> </a:t>
            </a:r>
            <a:r>
              <a:rPr lang="it-IT" sz="2400" dirty="0" err="1"/>
              <a:t>eu</a:t>
            </a:r>
            <a:r>
              <a:rPr lang="it-IT" sz="2400" dirty="0"/>
              <a:t>, </a:t>
            </a:r>
            <a:r>
              <a:rPr lang="it-IT" sz="2400" dirty="0" err="1"/>
              <a:t>consequat</a:t>
            </a:r>
            <a:r>
              <a:rPr lang="it-IT" sz="2400" dirty="0"/>
              <a:t> vitae, </a:t>
            </a:r>
            <a:r>
              <a:rPr lang="it-IT" sz="2400" dirty="0" err="1"/>
              <a:t>eleifend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, </a:t>
            </a:r>
            <a:r>
              <a:rPr lang="it-IT" sz="2400" dirty="0" err="1"/>
              <a:t>enim</a:t>
            </a:r>
            <a:r>
              <a:rPr lang="it-IT" sz="2400" dirty="0"/>
              <a:t>. </a:t>
            </a:r>
            <a:r>
              <a:rPr lang="it-IT" sz="2400" dirty="0" err="1"/>
              <a:t>Aliquam</a:t>
            </a:r>
            <a:r>
              <a:rPr lang="it-IT" sz="2400" dirty="0"/>
              <a:t> </a:t>
            </a:r>
            <a:r>
              <a:rPr lang="it-IT" sz="2400" dirty="0" err="1"/>
              <a:t>lorem</a:t>
            </a:r>
            <a:r>
              <a:rPr lang="it-IT" sz="2400" dirty="0"/>
              <a:t> ante, </a:t>
            </a:r>
            <a:r>
              <a:rPr lang="it-IT" sz="2400" dirty="0" err="1"/>
              <a:t>dapibus</a:t>
            </a:r>
            <a:r>
              <a:rPr lang="it-IT" sz="2400" dirty="0"/>
              <a:t> in, viverra </a:t>
            </a:r>
            <a:r>
              <a:rPr lang="it-IT" sz="2400" dirty="0" err="1"/>
              <a:t>quis</a:t>
            </a:r>
            <a:r>
              <a:rPr lang="it-IT" sz="2400" dirty="0"/>
              <a:t>, </a:t>
            </a:r>
            <a:r>
              <a:rPr lang="it-IT" sz="2400" dirty="0" err="1"/>
              <a:t>feugiat</a:t>
            </a:r>
            <a:r>
              <a:rPr lang="it-IT" sz="2400" dirty="0"/>
              <a:t> a, </a:t>
            </a:r>
            <a:r>
              <a:rPr lang="it-IT" sz="2400" dirty="0" err="1"/>
              <a:t>tellus</a:t>
            </a:r>
            <a:r>
              <a:rPr lang="it-IT" sz="2400" dirty="0"/>
              <a:t>. </a:t>
            </a:r>
            <a:r>
              <a:rPr lang="it-IT" sz="2400" dirty="0" err="1"/>
              <a:t>Phasellus</a:t>
            </a:r>
            <a:r>
              <a:rPr lang="it-IT" sz="2400" dirty="0"/>
              <a:t> viverra nulla ut </a:t>
            </a:r>
            <a:r>
              <a:rPr lang="it-IT" sz="2400" dirty="0" err="1"/>
              <a:t>metus</a:t>
            </a:r>
            <a:r>
              <a:rPr lang="it-IT" sz="2400" dirty="0"/>
              <a:t> </a:t>
            </a:r>
            <a:r>
              <a:rPr lang="it-IT" sz="2400" dirty="0" err="1"/>
              <a:t>varius</a:t>
            </a:r>
            <a:r>
              <a:rPr lang="it-IT" sz="2400" dirty="0"/>
              <a:t> </a:t>
            </a:r>
            <a:r>
              <a:rPr lang="it-IT" sz="2400" dirty="0" err="1"/>
              <a:t>laoreet</a:t>
            </a:r>
            <a:r>
              <a:rPr lang="it-IT" sz="2400" dirty="0"/>
              <a:t>. </a:t>
            </a:r>
            <a:r>
              <a:rPr lang="it-IT" sz="2400" dirty="0" err="1"/>
              <a:t>Quisque</a:t>
            </a:r>
            <a:r>
              <a:rPr lang="it-IT" sz="2400" dirty="0"/>
              <a:t> </a:t>
            </a:r>
            <a:r>
              <a:rPr lang="it-IT" sz="2400" dirty="0" err="1"/>
              <a:t>rutrum</a:t>
            </a:r>
            <a:r>
              <a:rPr lang="it-IT" sz="2400" dirty="0"/>
              <a:t>. </a:t>
            </a:r>
            <a:r>
              <a:rPr lang="it-IT" sz="2400" dirty="0" err="1"/>
              <a:t>Aenean</a:t>
            </a:r>
            <a:r>
              <a:rPr lang="it-IT" sz="2400" dirty="0"/>
              <a:t> </a:t>
            </a:r>
            <a:r>
              <a:rPr lang="it-IT" sz="2400" dirty="0" err="1"/>
              <a:t>imperdiet.Proin</a:t>
            </a:r>
            <a:r>
              <a:rPr lang="it-IT" sz="2400" dirty="0"/>
              <a:t> magna. </a:t>
            </a:r>
            <a:r>
              <a:rPr lang="it-IT" sz="2400" dirty="0" err="1"/>
              <a:t>Duis</a:t>
            </a:r>
            <a:r>
              <a:rPr lang="it-IT" sz="2400" dirty="0"/>
              <a:t> </a:t>
            </a:r>
            <a:r>
              <a:rPr lang="it-IT" sz="2400" dirty="0" err="1"/>
              <a:t>vel</a:t>
            </a:r>
            <a:r>
              <a:rPr lang="it-IT" sz="2400" dirty="0"/>
              <a:t> </a:t>
            </a:r>
            <a:r>
              <a:rPr lang="it-IT" sz="2400" dirty="0" err="1"/>
              <a:t>nibh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velit</a:t>
            </a:r>
            <a:r>
              <a:rPr lang="it-IT" sz="2400" dirty="0"/>
              <a:t> </a:t>
            </a:r>
            <a:r>
              <a:rPr lang="it-IT" sz="2400" dirty="0" err="1"/>
              <a:t>scelerisque</a:t>
            </a:r>
            <a:r>
              <a:rPr lang="it-IT" sz="2400" dirty="0"/>
              <a:t> </a:t>
            </a:r>
            <a:r>
              <a:rPr lang="it-IT" sz="2400" dirty="0" err="1"/>
              <a:t>suscipit</a:t>
            </a:r>
            <a:r>
              <a:rPr lang="it-IT" sz="2400" dirty="0"/>
              <a:t>. </a:t>
            </a:r>
            <a:r>
              <a:rPr lang="it-IT" sz="2400" dirty="0" err="1"/>
              <a:t>Curabitur</a:t>
            </a:r>
            <a:r>
              <a:rPr lang="it-IT" sz="2400" dirty="0"/>
              <a:t> </a:t>
            </a:r>
            <a:r>
              <a:rPr lang="it-IT" sz="2400" dirty="0" err="1"/>
              <a:t>turpis</a:t>
            </a:r>
            <a:r>
              <a:rPr lang="it-IT" sz="2400" dirty="0"/>
              <a:t>. </a:t>
            </a:r>
            <a:r>
              <a:rPr lang="it-IT" sz="2400" dirty="0" err="1"/>
              <a:t>Vestibulum</a:t>
            </a:r>
            <a:r>
              <a:rPr lang="it-IT" sz="2400" dirty="0"/>
              <a:t> </a:t>
            </a:r>
            <a:r>
              <a:rPr lang="it-IT" sz="2400" dirty="0" err="1"/>
              <a:t>suscipit</a:t>
            </a:r>
            <a:r>
              <a:rPr lang="it-IT" sz="2400" dirty="0"/>
              <a:t> nulla </a:t>
            </a:r>
            <a:r>
              <a:rPr lang="it-IT" sz="2400" dirty="0" err="1"/>
              <a:t>quis</a:t>
            </a:r>
            <a:r>
              <a:rPr lang="it-IT" sz="2400" dirty="0"/>
              <a:t> orci. </a:t>
            </a:r>
            <a:r>
              <a:rPr lang="it-IT" sz="2400" dirty="0" err="1"/>
              <a:t>Fusce</a:t>
            </a:r>
            <a:r>
              <a:rPr lang="it-IT" sz="2400" dirty="0"/>
              <a:t> </a:t>
            </a:r>
            <a:r>
              <a:rPr lang="it-IT" sz="2400" dirty="0" err="1"/>
              <a:t>ac</a:t>
            </a:r>
            <a:r>
              <a:rPr lang="it-IT" sz="2400" dirty="0"/>
              <a:t> </a:t>
            </a:r>
            <a:r>
              <a:rPr lang="it-IT" sz="2400" dirty="0" err="1"/>
              <a:t>felis</a:t>
            </a:r>
            <a:r>
              <a:rPr lang="it-IT" sz="2400" dirty="0"/>
              <a:t> </a:t>
            </a:r>
            <a:r>
              <a:rPr lang="it-IT" sz="2400" dirty="0" err="1"/>
              <a:t>sit</a:t>
            </a:r>
            <a:r>
              <a:rPr lang="it-IT" sz="2400" dirty="0"/>
              <a:t> </a:t>
            </a:r>
            <a:r>
              <a:rPr lang="it-IT" sz="2400" dirty="0" err="1"/>
              <a:t>amet</a:t>
            </a:r>
            <a:r>
              <a:rPr lang="it-IT" sz="2400" dirty="0"/>
              <a:t> ligula </a:t>
            </a:r>
            <a:r>
              <a:rPr lang="it-IT" sz="2400" dirty="0" err="1"/>
              <a:t>pharetra</a:t>
            </a:r>
            <a:r>
              <a:rPr lang="it-IT" sz="2400" dirty="0"/>
              <a:t> </a:t>
            </a:r>
            <a:r>
              <a:rPr lang="it-IT" sz="2400" dirty="0" err="1"/>
              <a:t>condimentum</a:t>
            </a:r>
            <a:r>
              <a:rPr lang="it-IT" sz="2400" dirty="0"/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89FD1AAD-D532-4562-83B7-DCD05F64D923}"/>
                  </a:ext>
                </a:extLst>
              </p14:cNvPr>
              <p14:cNvContentPartPr/>
              <p14:nvPr/>
            </p14:nvContentPartPr>
            <p14:xfrm>
              <a:off x="-13747034" y="2239076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89FD1AAD-D532-4562-83B7-DCD05F64D9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756034" y="22300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A4B5DC66-E7CC-46D3-9CBA-F94D98861DB9}"/>
                  </a:ext>
                </a:extLst>
              </p14:cNvPr>
              <p14:cNvContentPartPr/>
              <p14:nvPr/>
            </p14:nvContentPartPr>
            <p14:xfrm>
              <a:off x="-12612674" y="6779396"/>
              <a:ext cx="360" cy="126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A4B5DC66-E7CC-46D3-9CBA-F94D98861D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621674" y="6770756"/>
                <a:ext cx="18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9E154E89-5DB2-426E-838E-1A91044E56CE}"/>
                  </a:ext>
                </a:extLst>
              </p14:cNvPr>
              <p14:cNvContentPartPr/>
              <p14:nvPr/>
            </p14:nvContentPartPr>
            <p14:xfrm>
              <a:off x="-14725514" y="3216116"/>
              <a:ext cx="36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9E154E89-5DB2-426E-838E-1A91044E56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734514" y="32074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7E864A02-A3B5-40F7-BE30-34959EAF4094}"/>
                  </a:ext>
                </a:extLst>
              </p14:cNvPr>
              <p14:cNvContentPartPr/>
              <p14:nvPr/>
            </p14:nvContentPartPr>
            <p14:xfrm>
              <a:off x="-13685114" y="18918236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7E864A02-A3B5-40F7-BE30-34959EAF40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694114" y="1890959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884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A8A576540BA846A6C0D8B85246E1B4" ma:contentTypeVersion="15" ma:contentTypeDescription="Creare un nuovo documento." ma:contentTypeScope="" ma:versionID="81dd84bdad2ceec14bc806b26303b672">
  <xsd:schema xmlns:xsd="http://www.w3.org/2001/XMLSchema" xmlns:xs="http://www.w3.org/2001/XMLSchema" xmlns:p="http://schemas.microsoft.com/office/2006/metadata/properties" xmlns:ns3="24879bbc-1a12-4987-b8a6-1fe8424b9ddc" xmlns:ns4="091a8f07-f6c0-47fa-b477-c87191e28662" targetNamespace="http://schemas.microsoft.com/office/2006/metadata/properties" ma:root="true" ma:fieldsID="3f66d1bc8fd88a2018865128830e2e92" ns3:_="" ns4:_="">
    <xsd:import namespace="24879bbc-1a12-4987-b8a6-1fe8424b9ddc"/>
    <xsd:import namespace="091a8f07-f6c0-47fa-b477-c87191e28662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79bbc-1a12-4987-b8a6-1fe8424b9dd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a8f07-f6c0-47fa-b477-c87191e2866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879bbc-1a12-4987-b8a6-1fe8424b9d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671FB-6B7D-4C41-AACF-A8AA8BC43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879bbc-1a12-4987-b8a6-1fe8424b9ddc"/>
    <ds:schemaRef ds:uri="091a8f07-f6c0-47fa-b477-c87191e28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5B2F1E-4D1A-485A-8D4E-ABE60B67C82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91a8f07-f6c0-47fa-b477-c87191e28662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24879bbc-1a12-4987-b8a6-1fe8424b9dd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DDA5873-9FE2-41C6-A071-159E9A70EA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1658</Words>
  <Application>Microsoft Office PowerPoint</Application>
  <PresentationFormat>Personalizzato</PresentationFormat>
  <Paragraphs>29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Tema di Office</vt:lpstr>
      <vt:lpstr>Presentazione standard di PowerPoint</vt:lpstr>
      <vt:lpstr>ADD YOUR TITLE font name: Helvetica Bold pt 60 - 70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FRANCESCO EUGENIA</dc:creator>
  <cp:lastModifiedBy>DE FRANCESCO EUGENIA</cp:lastModifiedBy>
  <cp:revision>15</cp:revision>
  <dcterms:created xsi:type="dcterms:W3CDTF">2025-10-08T06:59:21Z</dcterms:created>
  <dcterms:modified xsi:type="dcterms:W3CDTF">2025-10-14T14:41:46Z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0x010100A1A8A576540BA846A6C0D8B85246E1B4</vt:lpwstr>
  </property>
</Properties>
</file>